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54.xml" ContentType="application/vnd.openxmlformats-officedocument.presentationml.tags+xml"/>
  <Override PartName="/ppt/notesSlides/notesSlide22.xml" ContentType="application/vnd.openxmlformats-officedocument.presentationml.notesSlide+xml"/>
  <Override PartName="/ppt/tags/tag255.xml" ContentType="application/vnd.openxmlformats-officedocument.presentationml.tags+xml"/>
  <Override PartName="/ppt/notesSlides/notesSlide23.xml" ContentType="application/vnd.openxmlformats-officedocument.presentationml.notesSlide+xml"/>
  <Override PartName="/ppt/tags/tag256.xml" ContentType="application/vnd.openxmlformats-officedocument.presentationml.tags+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707" r:id="rId2"/>
    <p:sldMasterId id="2147483719" r:id="rId3"/>
    <p:sldMasterId id="2147483731" r:id="rId4"/>
  </p:sldMasterIdLst>
  <p:notesMasterIdLst>
    <p:notesMasterId r:id="rId38"/>
  </p:notesMasterIdLst>
  <p:handoutMasterIdLst>
    <p:handoutMasterId r:id="rId39"/>
  </p:handoutMasterIdLst>
  <p:sldIdLst>
    <p:sldId id="256" r:id="rId5"/>
    <p:sldId id="492" r:id="rId6"/>
    <p:sldId id="494" r:id="rId7"/>
    <p:sldId id="280" r:id="rId8"/>
    <p:sldId id="539" r:id="rId9"/>
    <p:sldId id="498" r:id="rId10"/>
    <p:sldId id="497" r:id="rId11"/>
    <p:sldId id="259" r:id="rId12"/>
    <p:sldId id="260" r:id="rId13"/>
    <p:sldId id="552" r:id="rId14"/>
    <p:sldId id="553" r:id="rId15"/>
    <p:sldId id="507" r:id="rId16"/>
    <p:sldId id="509" r:id="rId17"/>
    <p:sldId id="487" r:id="rId18"/>
    <p:sldId id="540" r:id="rId19"/>
    <p:sldId id="541" r:id="rId20"/>
    <p:sldId id="542" r:id="rId21"/>
    <p:sldId id="394" r:id="rId22"/>
    <p:sldId id="545" r:id="rId23"/>
    <p:sldId id="520" r:id="rId24"/>
    <p:sldId id="267" r:id="rId25"/>
    <p:sldId id="490" r:id="rId26"/>
    <p:sldId id="521" r:id="rId27"/>
    <p:sldId id="463" r:id="rId28"/>
    <p:sldId id="523" r:id="rId29"/>
    <p:sldId id="524" r:id="rId30"/>
    <p:sldId id="300" r:id="rId31"/>
    <p:sldId id="527" r:id="rId32"/>
    <p:sldId id="311" r:id="rId33"/>
    <p:sldId id="510" r:id="rId34"/>
    <p:sldId id="528" r:id="rId35"/>
    <p:sldId id="529" r:id="rId36"/>
    <p:sldId id="481" r:id="rId37"/>
  </p:sldIdLst>
  <p:sldSz cx="9144000" cy="5143500" type="screen16x9"/>
  <p:notesSz cx="6858000" cy="9144000"/>
  <p:custDataLst>
    <p:tags r:id="rId40"/>
  </p:custDataLst>
  <p:defaultText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2" algn="l" defTabSz="914088" rtl="0" eaLnBrk="1" latinLnBrk="0" hangingPunct="1">
      <a:defRPr sz="1800" kern="1200">
        <a:solidFill>
          <a:schemeClr val="tx1"/>
        </a:solidFill>
        <a:latin typeface="+mn-lt"/>
        <a:ea typeface="+mn-ea"/>
        <a:cs typeface="+mn-cs"/>
      </a:defRPr>
    </a:lvl4pPr>
    <a:lvl5pPr marL="1828176" algn="l" defTabSz="914088" rtl="0" eaLnBrk="1" latinLnBrk="0" hangingPunct="1">
      <a:defRPr sz="1800" kern="1200">
        <a:solidFill>
          <a:schemeClr val="tx1"/>
        </a:solidFill>
        <a:latin typeface="+mn-lt"/>
        <a:ea typeface="+mn-ea"/>
        <a:cs typeface="+mn-cs"/>
      </a:defRPr>
    </a:lvl5pPr>
    <a:lvl6pPr marL="2285220" algn="l" defTabSz="914088" rtl="0" eaLnBrk="1" latinLnBrk="0" hangingPunct="1">
      <a:defRPr sz="1800" kern="1200">
        <a:solidFill>
          <a:schemeClr val="tx1"/>
        </a:solidFill>
        <a:latin typeface="+mn-lt"/>
        <a:ea typeface="+mn-ea"/>
        <a:cs typeface="+mn-cs"/>
      </a:defRPr>
    </a:lvl6pPr>
    <a:lvl7pPr marL="2742264" algn="l" defTabSz="914088" rtl="0" eaLnBrk="1" latinLnBrk="0" hangingPunct="1">
      <a:defRPr sz="1800" kern="1200">
        <a:solidFill>
          <a:schemeClr val="tx1"/>
        </a:solidFill>
        <a:latin typeface="+mn-lt"/>
        <a:ea typeface="+mn-ea"/>
        <a:cs typeface="+mn-cs"/>
      </a:defRPr>
    </a:lvl7pPr>
    <a:lvl8pPr marL="3199308" algn="l" defTabSz="914088" rtl="0" eaLnBrk="1" latinLnBrk="0" hangingPunct="1">
      <a:defRPr sz="1800" kern="1200">
        <a:solidFill>
          <a:schemeClr val="tx1"/>
        </a:solidFill>
        <a:latin typeface="+mn-lt"/>
        <a:ea typeface="+mn-ea"/>
        <a:cs typeface="+mn-cs"/>
      </a:defRPr>
    </a:lvl8pPr>
    <a:lvl9pPr marL="3656352" algn="l" defTabSz="91408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 Schutter, Niels" initials="DSN"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05497"/>
    <a:srgbClr val="0066A1"/>
    <a:srgbClr val="1C69D4"/>
    <a:srgbClr val="8E8E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2A1B18-592D-FD40-B47A-0E28F29D9444}" v="55" dt="2020-04-26T04:36:12.3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91" autoAdjust="0"/>
    <p:restoredTop sz="96000" autoAdjust="0"/>
  </p:normalViewPr>
  <p:slideViewPr>
    <p:cSldViewPr>
      <p:cViewPr varScale="1">
        <p:scale>
          <a:sx n="149" d="100"/>
          <a:sy n="149" d="100"/>
        </p:scale>
        <p:origin x="192" y="28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p:scale>
          <a:sx n="200" d="100"/>
          <a:sy n="200" d="100"/>
        </p:scale>
        <p:origin x="-330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o, Xu" userId="db9a7771-702f-49ca-a9a3-eee19b025c4d" providerId="ADAL" clId="{6C2A1B18-592D-FD40-B47A-0E28F29D9444}"/>
    <pc:docChg chg="custSel modSld modMainMaster">
      <pc:chgData name="Zhao, Xu" userId="db9a7771-702f-49ca-a9a3-eee19b025c4d" providerId="ADAL" clId="{6C2A1B18-592D-FD40-B47A-0E28F29D9444}" dt="2020-04-26T04:36:12.383" v="116"/>
      <pc:docMkLst>
        <pc:docMk/>
      </pc:docMkLst>
      <pc:sldChg chg="addSp modSp">
        <pc:chgData name="Zhao, Xu" userId="db9a7771-702f-49ca-a9a3-eee19b025c4d" providerId="ADAL" clId="{6C2A1B18-592D-FD40-B47A-0E28F29D9444}" dt="2020-04-26T04:36:12.347" v="92"/>
        <pc:sldMkLst>
          <pc:docMk/>
          <pc:sldMk cId="1890184321" sldId="497"/>
        </pc:sldMkLst>
        <pc:spChg chg="add mod modVis">
          <ac:chgData name="Zhao, Xu" userId="db9a7771-702f-49ca-a9a3-eee19b025c4d" providerId="ADAL" clId="{6C2A1B18-592D-FD40-B47A-0E28F29D9444}" dt="2020-04-26T04:36:12.327" v="65"/>
          <ac:spMkLst>
            <pc:docMk/>
            <pc:sldMk cId="1890184321" sldId="497"/>
            <ac:spMk id="2" creationId="{709228D5-4461-CD4E-B45D-1FE79191FFE6}"/>
          </ac:spMkLst>
        </pc:spChg>
        <pc:spChg chg="mod">
          <ac:chgData name="Zhao, Xu" userId="db9a7771-702f-49ca-a9a3-eee19b025c4d" providerId="ADAL" clId="{6C2A1B18-592D-FD40-B47A-0E28F29D9444}" dt="2020-04-26T04:36:12.338" v="82"/>
          <ac:spMkLst>
            <pc:docMk/>
            <pc:sldMk cId="1890184321" sldId="497"/>
            <ac:spMk id="21" creationId="{00000000-0000-0000-0000-000000000000}"/>
          </ac:spMkLst>
        </pc:spChg>
        <pc:spChg chg="mod">
          <ac:chgData name="Zhao, Xu" userId="db9a7771-702f-49ca-a9a3-eee19b025c4d" providerId="ADAL" clId="{6C2A1B18-592D-FD40-B47A-0E28F29D9444}" dt="2020-04-26T04:36:12.339" v="84"/>
          <ac:spMkLst>
            <pc:docMk/>
            <pc:sldMk cId="1890184321" sldId="497"/>
            <ac:spMk id="22" creationId="{00000000-0000-0000-0000-000000000000}"/>
          </ac:spMkLst>
        </pc:spChg>
        <pc:spChg chg="mod">
          <ac:chgData name="Zhao, Xu" userId="db9a7771-702f-49ca-a9a3-eee19b025c4d" providerId="ADAL" clId="{6C2A1B18-592D-FD40-B47A-0E28F29D9444}" dt="2020-04-26T04:36:12.340" v="85"/>
          <ac:spMkLst>
            <pc:docMk/>
            <pc:sldMk cId="1890184321" sldId="497"/>
            <ac:spMk id="23" creationId="{00000000-0000-0000-0000-000000000000}"/>
          </ac:spMkLst>
        </pc:spChg>
        <pc:spChg chg="mod">
          <ac:chgData name="Zhao, Xu" userId="db9a7771-702f-49ca-a9a3-eee19b025c4d" providerId="ADAL" clId="{6C2A1B18-592D-FD40-B47A-0E28F29D9444}" dt="2020-04-26T04:36:12.338" v="83"/>
          <ac:spMkLst>
            <pc:docMk/>
            <pc:sldMk cId="1890184321" sldId="497"/>
            <ac:spMk id="24" creationId="{00000000-0000-0000-0000-000000000000}"/>
          </ac:spMkLst>
        </pc:spChg>
        <pc:spChg chg="mod">
          <ac:chgData name="Zhao, Xu" userId="db9a7771-702f-49ca-a9a3-eee19b025c4d" providerId="ADAL" clId="{6C2A1B18-592D-FD40-B47A-0E28F29D9444}" dt="2020-04-26T04:36:12.327" v="66"/>
          <ac:spMkLst>
            <pc:docMk/>
            <pc:sldMk cId="1890184321" sldId="497"/>
            <ac:spMk id="70659" creationId="{00000000-0000-0000-0000-000000000000}"/>
          </ac:spMkLst>
        </pc:spChg>
        <pc:spChg chg="mod">
          <ac:chgData name="Zhao, Xu" userId="db9a7771-702f-49ca-a9a3-eee19b025c4d" providerId="ADAL" clId="{6C2A1B18-592D-FD40-B47A-0E28F29D9444}" dt="2020-04-26T04:36:12.328" v="67"/>
          <ac:spMkLst>
            <pc:docMk/>
            <pc:sldMk cId="1890184321" sldId="497"/>
            <ac:spMk id="70660" creationId="{00000000-0000-0000-0000-000000000000}"/>
          </ac:spMkLst>
        </pc:spChg>
        <pc:spChg chg="mod">
          <ac:chgData name="Zhao, Xu" userId="db9a7771-702f-49ca-a9a3-eee19b025c4d" providerId="ADAL" clId="{6C2A1B18-592D-FD40-B47A-0E28F29D9444}" dt="2020-04-26T04:36:12.329" v="68"/>
          <ac:spMkLst>
            <pc:docMk/>
            <pc:sldMk cId="1890184321" sldId="497"/>
            <ac:spMk id="70661" creationId="{00000000-0000-0000-0000-000000000000}"/>
          </ac:spMkLst>
        </pc:spChg>
        <pc:spChg chg="mod">
          <ac:chgData name="Zhao, Xu" userId="db9a7771-702f-49ca-a9a3-eee19b025c4d" providerId="ADAL" clId="{6C2A1B18-592D-FD40-B47A-0E28F29D9444}" dt="2020-04-26T04:36:12.329" v="69"/>
          <ac:spMkLst>
            <pc:docMk/>
            <pc:sldMk cId="1890184321" sldId="497"/>
            <ac:spMk id="70662" creationId="{00000000-0000-0000-0000-000000000000}"/>
          </ac:spMkLst>
        </pc:spChg>
        <pc:spChg chg="mod">
          <ac:chgData name="Zhao, Xu" userId="db9a7771-702f-49ca-a9a3-eee19b025c4d" providerId="ADAL" clId="{6C2A1B18-592D-FD40-B47A-0E28F29D9444}" dt="2020-04-26T04:36:12.330" v="70"/>
          <ac:spMkLst>
            <pc:docMk/>
            <pc:sldMk cId="1890184321" sldId="497"/>
            <ac:spMk id="70663" creationId="{00000000-0000-0000-0000-000000000000}"/>
          </ac:spMkLst>
        </pc:spChg>
        <pc:spChg chg="mod">
          <ac:chgData name="Zhao, Xu" userId="db9a7771-702f-49ca-a9a3-eee19b025c4d" providerId="ADAL" clId="{6C2A1B18-592D-FD40-B47A-0E28F29D9444}" dt="2020-04-26T04:36:12.331" v="71"/>
          <ac:spMkLst>
            <pc:docMk/>
            <pc:sldMk cId="1890184321" sldId="497"/>
            <ac:spMk id="70664" creationId="{00000000-0000-0000-0000-000000000000}"/>
          </ac:spMkLst>
        </pc:spChg>
        <pc:spChg chg="mod">
          <ac:chgData name="Zhao, Xu" userId="db9a7771-702f-49ca-a9a3-eee19b025c4d" providerId="ADAL" clId="{6C2A1B18-592D-FD40-B47A-0E28F29D9444}" dt="2020-04-26T04:36:12.332" v="73"/>
          <ac:spMkLst>
            <pc:docMk/>
            <pc:sldMk cId="1890184321" sldId="497"/>
            <ac:spMk id="70666" creationId="{00000000-0000-0000-0000-000000000000}"/>
          </ac:spMkLst>
        </pc:spChg>
        <pc:spChg chg="mod">
          <ac:chgData name="Zhao, Xu" userId="db9a7771-702f-49ca-a9a3-eee19b025c4d" providerId="ADAL" clId="{6C2A1B18-592D-FD40-B47A-0E28F29D9444}" dt="2020-04-26T04:36:12.333" v="74"/>
          <ac:spMkLst>
            <pc:docMk/>
            <pc:sldMk cId="1890184321" sldId="497"/>
            <ac:spMk id="70668" creationId="{00000000-0000-0000-0000-000000000000}"/>
          </ac:spMkLst>
        </pc:spChg>
        <pc:spChg chg="mod">
          <ac:chgData name="Zhao, Xu" userId="db9a7771-702f-49ca-a9a3-eee19b025c4d" providerId="ADAL" clId="{6C2A1B18-592D-FD40-B47A-0E28F29D9444}" dt="2020-04-26T04:36:12.333" v="75"/>
          <ac:spMkLst>
            <pc:docMk/>
            <pc:sldMk cId="1890184321" sldId="497"/>
            <ac:spMk id="70669" creationId="{00000000-0000-0000-0000-000000000000}"/>
          </ac:spMkLst>
        </pc:spChg>
        <pc:spChg chg="mod">
          <ac:chgData name="Zhao, Xu" userId="db9a7771-702f-49ca-a9a3-eee19b025c4d" providerId="ADAL" clId="{6C2A1B18-592D-FD40-B47A-0E28F29D9444}" dt="2020-04-26T04:36:12.335" v="77"/>
          <ac:spMkLst>
            <pc:docMk/>
            <pc:sldMk cId="1890184321" sldId="497"/>
            <ac:spMk id="70672" creationId="{00000000-0000-0000-0000-000000000000}"/>
          </ac:spMkLst>
        </pc:spChg>
        <pc:spChg chg="mod">
          <ac:chgData name="Zhao, Xu" userId="db9a7771-702f-49ca-a9a3-eee19b025c4d" providerId="ADAL" clId="{6C2A1B18-592D-FD40-B47A-0E28F29D9444}" dt="2020-04-26T04:36:12.335" v="78"/>
          <ac:spMkLst>
            <pc:docMk/>
            <pc:sldMk cId="1890184321" sldId="497"/>
            <ac:spMk id="70673" creationId="{00000000-0000-0000-0000-000000000000}"/>
          </ac:spMkLst>
        </pc:spChg>
        <pc:spChg chg="mod">
          <ac:chgData name="Zhao, Xu" userId="db9a7771-702f-49ca-a9a3-eee19b025c4d" providerId="ADAL" clId="{6C2A1B18-592D-FD40-B47A-0E28F29D9444}" dt="2020-04-26T04:36:12.336" v="79"/>
          <ac:spMkLst>
            <pc:docMk/>
            <pc:sldMk cId="1890184321" sldId="497"/>
            <ac:spMk id="70674" creationId="{00000000-0000-0000-0000-000000000000}"/>
          </ac:spMkLst>
        </pc:spChg>
        <pc:spChg chg="mod">
          <ac:chgData name="Zhao, Xu" userId="db9a7771-702f-49ca-a9a3-eee19b025c4d" providerId="ADAL" clId="{6C2A1B18-592D-FD40-B47A-0E28F29D9444}" dt="2020-04-26T04:36:12.337" v="81"/>
          <ac:spMkLst>
            <pc:docMk/>
            <pc:sldMk cId="1890184321" sldId="497"/>
            <ac:spMk id="70676" creationId="{00000000-0000-0000-0000-000000000000}"/>
          </ac:spMkLst>
        </pc:spChg>
        <pc:spChg chg="mod">
          <ac:chgData name="Zhao, Xu" userId="db9a7771-702f-49ca-a9a3-eee19b025c4d" providerId="ADAL" clId="{6C2A1B18-592D-FD40-B47A-0E28F29D9444}" dt="2020-04-26T04:36:12.331" v="72"/>
          <ac:spMkLst>
            <pc:docMk/>
            <pc:sldMk cId="1890184321" sldId="497"/>
            <ac:spMk id="199689" creationId="{00000000-0000-0000-0000-000000000000}"/>
          </ac:spMkLst>
        </pc:spChg>
        <pc:graphicFrameChg chg="mod">
          <ac:chgData name="Zhao, Xu" userId="db9a7771-702f-49ca-a9a3-eee19b025c4d" providerId="ADAL" clId="{6C2A1B18-592D-FD40-B47A-0E28F29D9444}" dt="2020-04-26T04:36:12.347" v="92"/>
          <ac:graphicFrameMkLst>
            <pc:docMk/>
            <pc:sldMk cId="1890184321" sldId="497"/>
            <ac:graphicFrameMk id="70658" creationId="{00000000-0000-0000-0000-000000000000}"/>
          </ac:graphicFrameMkLst>
        </pc:graphicFrameChg>
        <pc:picChg chg="mod">
          <ac:chgData name="Zhao, Xu" userId="db9a7771-702f-49ca-a9a3-eee19b025c4d" providerId="ADAL" clId="{6C2A1B18-592D-FD40-B47A-0E28F29D9444}" dt="2020-04-26T04:36:12.334" v="76"/>
          <ac:picMkLst>
            <pc:docMk/>
            <pc:sldMk cId="1890184321" sldId="497"/>
            <ac:picMk id="70670" creationId="{00000000-0000-0000-0000-000000000000}"/>
          </ac:picMkLst>
        </pc:picChg>
        <pc:picChg chg="mod">
          <ac:chgData name="Zhao, Xu" userId="db9a7771-702f-49ca-a9a3-eee19b025c4d" providerId="ADAL" clId="{6C2A1B18-592D-FD40-B47A-0E28F29D9444}" dt="2020-04-26T04:36:12.336" v="80"/>
          <ac:picMkLst>
            <pc:docMk/>
            <pc:sldMk cId="1890184321" sldId="497"/>
            <ac:picMk id="70675" creationId="{00000000-0000-0000-0000-000000000000}"/>
          </ac:picMkLst>
        </pc:picChg>
      </pc:sldChg>
      <pc:sldMasterChg chg="addSp modSp">
        <pc:chgData name="Zhao, Xu" userId="db9a7771-702f-49ca-a9a3-eee19b025c4d" providerId="ADAL" clId="{6C2A1B18-592D-FD40-B47A-0E28F29D9444}" dt="2020-04-26T04:36:12.369" v="104"/>
        <pc:sldMasterMkLst>
          <pc:docMk/>
          <pc:sldMasterMk cId="1998182218" sldId="2147483651"/>
        </pc:sldMasterMkLst>
        <pc:spChg chg="add mod modVis">
          <ac:chgData name="Zhao, Xu" userId="db9a7771-702f-49ca-a9a3-eee19b025c4d" providerId="ADAL" clId="{6C2A1B18-592D-FD40-B47A-0E28F29D9444}" dt="2020-04-26T04:36:12.341" v="86"/>
          <ac:spMkLst>
            <pc:docMk/>
            <pc:sldMasterMk cId="1998182218" sldId="2147483651"/>
            <ac:spMk id="2" creationId="{5E9ABE15-B302-B04F-BB21-CC8ADC9A74CA}"/>
          </ac:spMkLst>
        </pc:spChg>
        <pc:spChg chg="mod">
          <ac:chgData name="Zhao, Xu" userId="db9a7771-702f-49ca-a9a3-eee19b025c4d" providerId="ADAL" clId="{6C2A1B18-592D-FD40-B47A-0E28F29D9444}" dt="2020-04-26T04:36:12.342" v="87"/>
          <ac:spMkLst>
            <pc:docMk/>
            <pc:sldMasterMk cId="1998182218" sldId="2147483651"/>
            <ac:spMk id="10" creationId="{00000000-0000-0000-0000-000000000000}"/>
          </ac:spMkLst>
        </pc:spChg>
        <pc:spChg chg="mod">
          <ac:chgData name="Zhao, Xu" userId="db9a7771-702f-49ca-a9a3-eee19b025c4d" providerId="ADAL" clId="{6C2A1B18-592D-FD40-B47A-0E28F29D9444}" dt="2020-04-26T04:36:12.343" v="88"/>
          <ac:spMkLst>
            <pc:docMk/>
            <pc:sldMasterMk cId="1998182218" sldId="2147483651"/>
            <ac:spMk id="14" creationId="{00000000-0000-0000-0000-000000000000}"/>
          </ac:spMkLst>
        </pc:spChg>
        <pc:spChg chg="mod">
          <ac:chgData name="Zhao, Xu" userId="db9a7771-702f-49ca-a9a3-eee19b025c4d" providerId="ADAL" clId="{6C2A1B18-592D-FD40-B47A-0E28F29D9444}" dt="2020-04-26T04:36:12.344" v="89"/>
          <ac:spMkLst>
            <pc:docMk/>
            <pc:sldMasterMk cId="1998182218" sldId="2147483651"/>
            <ac:spMk id="16" creationId="{00000000-0000-0000-0000-000000000000}"/>
          </ac:spMkLst>
        </pc:spChg>
        <pc:graphicFrameChg chg="add mod modVis">
          <ac:chgData name="Zhao, Xu" userId="db9a7771-702f-49ca-a9a3-eee19b025c4d" providerId="ADAL" clId="{6C2A1B18-592D-FD40-B47A-0E28F29D9444}" dt="2020-04-26T04:36:12.369" v="104"/>
          <ac:graphicFrameMkLst>
            <pc:docMk/>
            <pc:sldMasterMk cId="1998182218" sldId="2147483651"/>
            <ac:graphicFrameMk id="3" creationId="{7773A569-91EB-0046-B982-0C128984B539}"/>
          </ac:graphicFrameMkLst>
        </pc:graphicFrameChg>
        <pc:picChg chg="mod">
          <ac:chgData name="Zhao, Xu" userId="db9a7771-702f-49ca-a9a3-eee19b025c4d" providerId="ADAL" clId="{6C2A1B18-592D-FD40-B47A-0E28F29D9444}" dt="2020-04-26T04:36:12.345" v="90"/>
          <ac:picMkLst>
            <pc:docMk/>
            <pc:sldMasterMk cId="1998182218" sldId="2147483651"/>
            <ac:picMk id="5" creationId="{46AF9CEB-60C8-4602-AC17-7BD380B8FB2C}"/>
          </ac:picMkLst>
        </pc:picChg>
      </pc:sldMasterChg>
      <pc:sldMasterChg chg="addSp modSp">
        <pc:chgData name="Zhao, Xu" userId="db9a7771-702f-49ca-a9a3-eee19b025c4d" providerId="ADAL" clId="{6C2A1B18-592D-FD40-B47A-0E28F29D9444}" dt="2020-04-26T04:36:12.383" v="116"/>
        <pc:sldMasterMkLst>
          <pc:docMk/>
          <pc:sldMasterMk cId="4175481398" sldId="2147483707"/>
        </pc:sldMasterMkLst>
        <pc:graphicFrameChg chg="add mod modVis">
          <ac:chgData name="Zhao, Xu" userId="db9a7771-702f-49ca-a9a3-eee19b025c4d" providerId="ADAL" clId="{6C2A1B18-592D-FD40-B47A-0E28F29D9444}" dt="2020-04-26T04:36:12.383" v="116"/>
          <ac:graphicFrameMkLst>
            <pc:docMk/>
            <pc:sldMasterMk cId="4175481398" sldId="2147483707"/>
            <ac:graphicFrameMk id="2" creationId="{F47DC400-27D9-2248-9BF8-73D6195C0E67}"/>
          </ac:graphicFrameMkLst>
        </pc:graphicFrameChg>
      </pc:sldMasterChg>
      <pc:sldMasterChg chg="addSp modSp">
        <pc:chgData name="Zhao, Xu" userId="db9a7771-702f-49ca-a9a3-eee19b025c4d" providerId="ADAL" clId="{6C2A1B18-592D-FD40-B47A-0E28F29D9444}" dt="2020-04-26T04:36:12.355" v="98"/>
        <pc:sldMasterMkLst>
          <pc:docMk/>
          <pc:sldMasterMk cId="687779223" sldId="2147483719"/>
        </pc:sldMasterMkLst>
        <pc:graphicFrameChg chg="add mod modVis">
          <ac:chgData name="Zhao, Xu" userId="db9a7771-702f-49ca-a9a3-eee19b025c4d" providerId="ADAL" clId="{6C2A1B18-592D-FD40-B47A-0E28F29D9444}" dt="2020-04-26T04:36:12.355" v="98"/>
          <ac:graphicFrameMkLst>
            <pc:docMk/>
            <pc:sldMasterMk cId="687779223" sldId="2147483719"/>
            <ac:graphicFrameMk id="2" creationId="{084D25E4-73FD-7748-A9E2-43CACA889233}"/>
          </ac:graphicFrameMkLst>
        </pc:graphicFrameChg>
      </pc:sldMasterChg>
      <pc:sldMasterChg chg="addSp modSp">
        <pc:chgData name="Zhao, Xu" userId="db9a7771-702f-49ca-a9a3-eee19b025c4d" providerId="ADAL" clId="{6C2A1B18-592D-FD40-B47A-0E28F29D9444}" dt="2020-04-26T04:36:12.376" v="110"/>
        <pc:sldMasterMkLst>
          <pc:docMk/>
          <pc:sldMasterMk cId="2692996599" sldId="2147483731"/>
        </pc:sldMasterMkLst>
        <pc:graphicFrameChg chg="add mod modVis">
          <ac:chgData name="Zhao, Xu" userId="db9a7771-702f-49ca-a9a3-eee19b025c4d" providerId="ADAL" clId="{6C2A1B18-592D-FD40-B47A-0E28F29D9444}" dt="2020-04-26T04:36:12.376" v="110"/>
          <ac:graphicFrameMkLst>
            <pc:docMk/>
            <pc:sldMasterMk cId="2692996599" sldId="2147483731"/>
            <ac:graphicFrameMk id="2" creationId="{F57A8C94-E849-554D-804E-9F81DCD7CFF4}"/>
          </ac:graphicFrameMkLst>
        </pc:graphicFrame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7.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4"/>
          <p:cNvSpPr>
            <a:spLocks noGrp="1"/>
          </p:cNvSpPr>
          <p:nvPr>
            <p:ph type="sldNum" sz="quarter" idx="3"/>
          </p:nvPr>
        </p:nvSpPr>
        <p:spPr>
          <a:xfrm>
            <a:off x="6059767" y="8532440"/>
            <a:ext cx="624167" cy="371986"/>
          </a:xfrm>
          <a:prstGeom prst="rect">
            <a:avLst/>
          </a:prstGeom>
        </p:spPr>
        <p:txBody>
          <a:bodyPr vert="horz" lIns="91440" tIns="45720" rIns="91440" bIns="45720" rtlCol="0" anchor="b"/>
          <a:lstStyle>
            <a:lvl1pPr algn="r">
              <a:defRPr sz="1200"/>
            </a:lvl1pPr>
          </a:lstStyle>
          <a:p>
            <a:fld id="{AD910B12-E528-4D59-95AD-82AFC587F8BD}" type="slidenum">
              <a:rPr lang="nl-NL" sz="1000" smtClean="0">
                <a:latin typeface="Verdana" pitchFamily="34" charset="0"/>
                <a:ea typeface="Verdana" pitchFamily="34" charset="0"/>
                <a:cs typeface="Verdana" pitchFamily="34" charset="0"/>
              </a:rPr>
              <a:pPr/>
              <a:t>‹#›</a:t>
            </a:fld>
            <a:endParaRPr lang="nl-NL" sz="1000" dirty="0">
              <a:latin typeface="Verdana" pitchFamily="34" charset="0"/>
              <a:ea typeface="Verdana" pitchFamily="34" charset="0"/>
              <a:cs typeface="Verdana" pitchFamily="34" charset="0"/>
            </a:endParaRPr>
          </a:p>
        </p:txBody>
      </p:sp>
      <p:sp>
        <p:nvSpPr>
          <p:cNvPr id="7" name="AddNotifier#2"/>
          <p:cNvSpPr txBox="1">
            <a:spLocks noChangeArrowheads="1"/>
          </p:cNvSpPr>
          <p:nvPr/>
        </p:nvSpPr>
        <p:spPr bwMode="auto">
          <a:xfrm>
            <a:off x="228898" y="8544386"/>
            <a:ext cx="59135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500">
                <a:latin typeface="Verdana" pitchFamily="34" charset="0"/>
                <a:ea typeface="Verdana" pitchFamily="34" charset="0"/>
                <a:cs typeface="Verdana" pitchFamily="34" charset="0"/>
              </a:rPr>
              <a:t>Atos, the Atos logo, Atos Codex, Atos Consulting, Atos Worldgrid, Worldline, BlueKiwi, Bull, Canopy the Open Cloud Company, Unify, Yunano, Zero Email, Zero Email Certified and The Zero Email Company are registered trademarks of the Atos group. April 2016. © 2016 Atos. Confidential information owned by Atos, to be used by the recipient only. This document, or any part of it, may not be reproduced, copied, circulated and/or distributed nor quoted without prior written approval from Atos.</a:t>
            </a:r>
            <a:endParaRPr lang="en-US" sz="500" dirty="0">
              <a:latin typeface="Verdana" pitchFamily="34" charset="0"/>
              <a:ea typeface="Verdana" pitchFamily="34" charset="0"/>
              <a:cs typeface="Verdana" pitchFamily="34" charset="0"/>
            </a:endParaRPr>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01208" y="96623"/>
            <a:ext cx="1412776" cy="514937"/>
          </a:xfrm>
          <a:prstGeom prst="rect">
            <a:avLst/>
          </a:prstGeom>
        </p:spPr>
      </p:pic>
    </p:spTree>
    <p:extLst>
      <p:ext uri="{BB962C8B-B14F-4D97-AF65-F5344CB8AC3E}">
        <p14:creationId xmlns:p14="http://schemas.microsoft.com/office/powerpoint/2010/main" val="30356912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4"/>
          <p:cNvSpPr>
            <a:spLocks noGrp="1"/>
          </p:cNvSpPr>
          <p:nvPr>
            <p:ph type="sldNum" sz="quarter" idx="5"/>
          </p:nvPr>
        </p:nvSpPr>
        <p:spPr>
          <a:xfrm>
            <a:off x="6059767" y="8532440"/>
            <a:ext cx="624167" cy="371986"/>
          </a:xfrm>
          <a:prstGeom prst="rect">
            <a:avLst/>
          </a:prstGeom>
        </p:spPr>
        <p:txBody>
          <a:bodyPr vert="horz" lIns="91440" tIns="45720" rIns="91440" bIns="45720" rtlCol="0" anchor="b"/>
          <a:lstStyle>
            <a:lvl1pPr algn="r">
              <a:defRPr sz="1200"/>
            </a:lvl1pPr>
          </a:lstStyle>
          <a:p>
            <a:fld id="{AD910B12-E528-4D59-95AD-82AFC587F8BD}" type="slidenum">
              <a:rPr lang="nl-NL" sz="1000" smtClean="0">
                <a:latin typeface="Verdana" pitchFamily="34" charset="0"/>
                <a:ea typeface="Verdana" pitchFamily="34" charset="0"/>
                <a:cs typeface="Verdana" pitchFamily="34" charset="0"/>
              </a:rPr>
              <a:pPr/>
              <a:t>‹#›</a:t>
            </a:fld>
            <a:endParaRPr lang="nl-NL" sz="1000" dirty="0">
              <a:latin typeface="Verdana" pitchFamily="34" charset="0"/>
              <a:ea typeface="Verdana" pitchFamily="34" charset="0"/>
              <a:cs typeface="Verdana" pitchFamily="34" charset="0"/>
            </a:endParaRPr>
          </a:p>
        </p:txBody>
      </p:sp>
      <p:sp>
        <p:nvSpPr>
          <p:cNvPr id="9" name="AddNotifier#3"/>
          <p:cNvSpPr txBox="1">
            <a:spLocks noChangeArrowheads="1"/>
          </p:cNvSpPr>
          <p:nvPr/>
        </p:nvSpPr>
        <p:spPr bwMode="auto">
          <a:xfrm>
            <a:off x="228898" y="8544386"/>
            <a:ext cx="59135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500">
                <a:latin typeface="Verdana" pitchFamily="34" charset="0"/>
                <a:ea typeface="Verdana" pitchFamily="34" charset="0"/>
                <a:cs typeface="Verdana" pitchFamily="34" charset="0"/>
              </a:rPr>
              <a:t>Atos, the Atos logo, Atos Codex, Atos Consulting, Atos Worldgrid, Worldline, BlueKiwi, Bull, Canopy the Open Cloud Company, Unify, Yunano, Zero Email, Zero Email Certified and The Zero Email Company are registered trademarks of the Atos group. April 2016. © 2016 Atos. Confidential information owned by Atos, to be used by the recipient only. This document, or any part of it, may not be reproduced, copied, circulated and/or distributed nor quoted without prior written approval from Atos.</a:t>
            </a:r>
            <a:endParaRPr lang="en-US" sz="500" dirty="0">
              <a:latin typeface="Verdana" pitchFamily="34" charset="0"/>
              <a:ea typeface="Verdana" pitchFamily="34" charset="0"/>
              <a:cs typeface="Verdana" pitchFamily="34" charset="0"/>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5025" t="26798" r="5868" b="27271"/>
          <a:stretch/>
        </p:blipFill>
        <p:spPr>
          <a:xfrm>
            <a:off x="5301208" y="96623"/>
            <a:ext cx="1412776" cy="514937"/>
          </a:xfrm>
          <a:prstGeom prst="rect">
            <a:avLst/>
          </a:prstGeom>
        </p:spPr>
      </p:pic>
    </p:spTree>
    <p:extLst>
      <p:ext uri="{BB962C8B-B14F-4D97-AF65-F5344CB8AC3E}">
        <p14:creationId xmlns:p14="http://schemas.microsoft.com/office/powerpoint/2010/main" val="4242528167"/>
      </p:ext>
    </p:extLst>
  </p:cSld>
  <p:clrMap bg1="lt1" tx1="dk1" bg2="lt2" tx2="dk2" accent1="accent1" accent2="accent2" accent3="accent3" accent4="accent4" accent5="accent5" accent6="accent6" hlink="hlink" folHlink="folHlink"/>
  <p:hf hdr="0" ftr="0" dt="0"/>
  <p:notesStyle>
    <a:lvl1pPr marL="0" algn="l" defTabSz="914088" rtl="0" eaLnBrk="1" latinLnBrk="0" hangingPunct="1">
      <a:defRPr sz="1200" kern="1200">
        <a:solidFill>
          <a:schemeClr val="tx1"/>
        </a:solidFill>
        <a:latin typeface="+mn-lt"/>
        <a:ea typeface="+mn-ea"/>
        <a:cs typeface="+mn-cs"/>
      </a:defRPr>
    </a:lvl1pPr>
    <a:lvl2pPr marL="457044" algn="l" defTabSz="914088" rtl="0" eaLnBrk="1" latinLnBrk="0" hangingPunct="1">
      <a:defRPr sz="1200" kern="1200">
        <a:solidFill>
          <a:schemeClr val="tx1"/>
        </a:solidFill>
        <a:latin typeface="+mn-lt"/>
        <a:ea typeface="+mn-ea"/>
        <a:cs typeface="+mn-cs"/>
      </a:defRPr>
    </a:lvl2pPr>
    <a:lvl3pPr marL="914088" algn="l" defTabSz="914088" rtl="0" eaLnBrk="1" latinLnBrk="0" hangingPunct="1">
      <a:defRPr sz="1200" kern="1200">
        <a:solidFill>
          <a:schemeClr val="tx1"/>
        </a:solidFill>
        <a:latin typeface="+mn-lt"/>
        <a:ea typeface="+mn-ea"/>
        <a:cs typeface="+mn-cs"/>
      </a:defRPr>
    </a:lvl3pPr>
    <a:lvl4pPr marL="1371132" algn="l" defTabSz="914088" rtl="0" eaLnBrk="1" latinLnBrk="0" hangingPunct="1">
      <a:defRPr sz="1200" kern="1200">
        <a:solidFill>
          <a:schemeClr val="tx1"/>
        </a:solidFill>
        <a:latin typeface="+mn-lt"/>
        <a:ea typeface="+mn-ea"/>
        <a:cs typeface="+mn-cs"/>
      </a:defRPr>
    </a:lvl4pPr>
    <a:lvl5pPr marL="1828176" algn="l" defTabSz="914088" rtl="0" eaLnBrk="1" latinLnBrk="0" hangingPunct="1">
      <a:defRPr sz="1200" kern="1200">
        <a:solidFill>
          <a:schemeClr val="tx1"/>
        </a:solidFill>
        <a:latin typeface="+mn-lt"/>
        <a:ea typeface="+mn-ea"/>
        <a:cs typeface="+mn-cs"/>
      </a:defRPr>
    </a:lvl5pPr>
    <a:lvl6pPr marL="2285220" algn="l" defTabSz="914088" rtl="0" eaLnBrk="1" latinLnBrk="0" hangingPunct="1">
      <a:defRPr sz="1200" kern="1200">
        <a:solidFill>
          <a:schemeClr val="tx1"/>
        </a:solidFill>
        <a:latin typeface="+mn-lt"/>
        <a:ea typeface="+mn-ea"/>
        <a:cs typeface="+mn-cs"/>
      </a:defRPr>
    </a:lvl6pPr>
    <a:lvl7pPr marL="2742264" algn="l" defTabSz="914088" rtl="0" eaLnBrk="1" latinLnBrk="0" hangingPunct="1">
      <a:defRPr sz="1200" kern="1200">
        <a:solidFill>
          <a:schemeClr val="tx1"/>
        </a:solidFill>
        <a:latin typeface="+mn-lt"/>
        <a:ea typeface="+mn-ea"/>
        <a:cs typeface="+mn-cs"/>
      </a:defRPr>
    </a:lvl7pPr>
    <a:lvl8pPr marL="3199308" algn="l" defTabSz="914088" rtl="0" eaLnBrk="1" latinLnBrk="0" hangingPunct="1">
      <a:defRPr sz="1200" kern="1200">
        <a:solidFill>
          <a:schemeClr val="tx1"/>
        </a:solidFill>
        <a:latin typeface="+mn-lt"/>
        <a:ea typeface="+mn-ea"/>
        <a:cs typeface="+mn-cs"/>
      </a:defRPr>
    </a:lvl8pPr>
    <a:lvl9pPr marL="3656352" algn="l" defTabSz="91408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69BF997-9B5F-4A82-AF31-6E87F25749BF}" type="slidenum">
              <a:rPr lang="en-US" smtClean="0"/>
              <a:pPr/>
              <a:t>1</a:t>
            </a:fld>
            <a:endParaRPr lang="en-US"/>
          </a:p>
        </p:txBody>
      </p:sp>
    </p:spTree>
    <p:extLst>
      <p:ext uri="{BB962C8B-B14F-4D97-AF65-F5344CB8AC3E}">
        <p14:creationId xmlns:p14="http://schemas.microsoft.com/office/powerpoint/2010/main" val="2465634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xfrm>
            <a:off x="381000" y="684213"/>
            <a:ext cx="6096000" cy="34305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Verdana" pitchFamily="34" charset="0"/>
            </a:endParaRPr>
          </a:p>
        </p:txBody>
      </p:sp>
      <p:sp>
        <p:nvSpPr>
          <p:cNvPr id="849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22" eaLnBrk="0" hangingPunct="0">
              <a:spcBef>
                <a:spcPct val="30000"/>
              </a:spcBef>
              <a:defRPr sz="1200">
                <a:solidFill>
                  <a:schemeClr val="tx1"/>
                </a:solidFill>
                <a:latin typeface="Lucida Sans Unicode" pitchFamily="34" charset="0"/>
                <a:ea typeface="MS PGothic" pitchFamily="34" charset="-128"/>
              </a:defRPr>
            </a:lvl1pPr>
            <a:lvl2pPr marL="752014" indent="-289236" defTabSz="917522" eaLnBrk="0" hangingPunct="0">
              <a:spcBef>
                <a:spcPct val="30000"/>
              </a:spcBef>
              <a:defRPr sz="1200">
                <a:solidFill>
                  <a:schemeClr val="tx1"/>
                </a:solidFill>
                <a:latin typeface="Lucida Sans Unicode" pitchFamily="34" charset="0"/>
                <a:ea typeface="MS PGothic" pitchFamily="34" charset="-128"/>
              </a:defRPr>
            </a:lvl2pPr>
            <a:lvl3pPr marL="1156945" indent="-231389" defTabSz="917522" eaLnBrk="0" hangingPunct="0">
              <a:spcBef>
                <a:spcPct val="30000"/>
              </a:spcBef>
              <a:defRPr sz="1200">
                <a:solidFill>
                  <a:schemeClr val="tx1"/>
                </a:solidFill>
                <a:latin typeface="Lucida Sans Unicode" pitchFamily="34" charset="0"/>
                <a:ea typeface="MS PGothic" pitchFamily="34" charset="-128"/>
              </a:defRPr>
            </a:lvl3pPr>
            <a:lvl4pPr marL="1619722" indent="-231389" defTabSz="917522" eaLnBrk="0" hangingPunct="0">
              <a:spcBef>
                <a:spcPct val="30000"/>
              </a:spcBef>
              <a:defRPr sz="1200">
                <a:solidFill>
                  <a:schemeClr val="tx1"/>
                </a:solidFill>
                <a:latin typeface="Lucida Sans Unicode" pitchFamily="34" charset="0"/>
                <a:ea typeface="MS PGothic" pitchFamily="34" charset="-128"/>
              </a:defRPr>
            </a:lvl4pPr>
            <a:lvl5pPr marL="2082500" indent="-231389" defTabSz="917522" eaLnBrk="0" hangingPunct="0">
              <a:spcBef>
                <a:spcPct val="30000"/>
              </a:spcBef>
              <a:defRPr sz="1200">
                <a:solidFill>
                  <a:schemeClr val="tx1"/>
                </a:solidFill>
                <a:latin typeface="Lucida Sans Unicode" pitchFamily="34" charset="0"/>
                <a:ea typeface="MS PGothic" pitchFamily="34" charset="-128"/>
              </a:defRPr>
            </a:lvl5pPr>
            <a:lvl6pPr marL="2545278"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6pPr>
            <a:lvl7pPr marL="3008056"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7pPr>
            <a:lvl8pPr marL="3470834"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8pPr>
            <a:lvl9pPr marL="3933612"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9pPr>
          </a:lstStyle>
          <a:p>
            <a:pPr>
              <a:spcBef>
                <a:spcPct val="0"/>
              </a:spcBef>
            </a:pPr>
            <a:fld id="{A6703F1A-92DC-4B47-8E60-3D6F35B819EC}" type="slidenum">
              <a:rPr lang="en-US" altLang="zh-CN" sz="1000">
                <a:latin typeface="Verdana" pitchFamily="34" charset="0"/>
              </a:rPr>
              <a:pPr>
                <a:spcBef>
                  <a:spcPct val="0"/>
                </a:spcBef>
              </a:pPr>
              <a:t>12</a:t>
            </a:fld>
            <a:endParaRPr lang="en-US" altLang="zh-CN" sz="1000">
              <a:latin typeface="Verdana" pitchFamily="34" charset="0"/>
            </a:endParaRPr>
          </a:p>
        </p:txBody>
      </p:sp>
    </p:spTree>
    <p:extLst>
      <p:ext uri="{BB962C8B-B14F-4D97-AF65-F5344CB8AC3E}">
        <p14:creationId xmlns:p14="http://schemas.microsoft.com/office/powerpoint/2010/main" val="1943141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u="sng"/>
              <a:t>Value Proposition:</a:t>
            </a:r>
          </a:p>
          <a:p>
            <a:pPr>
              <a:spcBef>
                <a:spcPct val="0"/>
              </a:spcBef>
              <a:buClr>
                <a:schemeClr val="bg2"/>
              </a:buClr>
            </a:pPr>
            <a:r>
              <a:rPr lang="en-US" altLang="zh-CN">
                <a:solidFill>
                  <a:srgbClr val="000000"/>
                </a:solidFill>
              </a:rPr>
              <a:t>The consequences of interruptions in business and the cost of remediation can far outweigh the cost of prevention. We help our clients detect the risk of this happening early, and therein lies the primary business value of testing. By leveraging our assets, knowledge base and service offerings, clients can reduce their testing spend by as much as 40%.</a:t>
            </a:r>
          </a:p>
          <a:p>
            <a:pPr>
              <a:spcBef>
                <a:spcPct val="0"/>
              </a:spcBef>
              <a:buClr>
                <a:schemeClr val="bg2"/>
              </a:buClr>
            </a:pPr>
            <a:r>
              <a:rPr lang="en-US" altLang="zh-CN">
                <a:solidFill>
                  <a:srgbClr val="000000"/>
                </a:solidFill>
              </a:rPr>
              <a:t>The Atos mature &amp; highly industrialized Testing* capability, delivers pragmatic &amp; risk-based services, and secures business continuity. </a:t>
            </a:r>
            <a:r>
              <a:rPr lang="en-GB" altLang="zh-CN">
                <a:solidFill>
                  <a:srgbClr val="000000"/>
                </a:solidFill>
              </a:rPr>
              <a:t>Testing is a way of delivering compliant operation, protection of data &amp; reputation and the ability to meet core objectives. </a:t>
            </a:r>
            <a:r>
              <a:rPr lang="en-US" altLang="zh-CN">
                <a:solidFill>
                  <a:srgbClr val="000000"/>
                </a:solidFill>
              </a:rPr>
              <a:t>Getting it right leads to our clients achieving improvement &amp; innovation faster and at lower cost than their competition</a:t>
            </a:r>
            <a:r>
              <a:rPr lang="en-GB" altLang="zh-CN">
                <a:solidFill>
                  <a:srgbClr val="000000"/>
                </a:solidFill>
              </a:rPr>
              <a:t>; s</a:t>
            </a:r>
            <a:r>
              <a:rPr lang="en-US" altLang="zh-CN">
                <a:solidFill>
                  <a:srgbClr val="000000"/>
                </a:solidFill>
              </a:rPr>
              <a:t>upports getting to market rapidly, compliancy and ability to make decisions based on business risks.</a:t>
            </a:r>
          </a:p>
          <a:p>
            <a:pPr>
              <a:spcBef>
                <a:spcPct val="0"/>
              </a:spcBef>
              <a:buClr>
                <a:schemeClr val="bg2"/>
              </a:buClr>
            </a:pPr>
            <a:r>
              <a:rPr lang="en-US" altLang="zh-CN">
                <a:solidFill>
                  <a:srgbClr val="000000"/>
                </a:solidFill>
              </a:rPr>
              <a:t>The verticalized Testing portfolio innovatively combines deep domain knowledge – anchored in </a:t>
            </a:r>
            <a:r>
              <a:rPr lang="en-US" altLang="zh-CN" i="1">
                <a:solidFill>
                  <a:srgbClr val="000000"/>
                </a:solidFill>
              </a:rPr>
              <a:t>Testing Centres of Excellence </a:t>
            </a:r>
            <a:r>
              <a:rPr lang="en-US" altLang="zh-CN">
                <a:solidFill>
                  <a:srgbClr val="000000"/>
                </a:solidFill>
              </a:rPr>
              <a:t>(TCoEs) in the GDCs &amp; GBUs – and technical testing expertise, addressing client-specific contexts</a:t>
            </a:r>
            <a:r>
              <a:rPr lang="en-GB" altLang="zh-CN">
                <a:solidFill>
                  <a:srgbClr val="000000"/>
                </a:solidFill>
              </a:rPr>
              <a:t>. The main offeringis </a:t>
            </a:r>
            <a:r>
              <a:rPr lang="en-US" altLang="zh-CN">
                <a:solidFill>
                  <a:srgbClr val="000000"/>
                </a:solidFill>
              </a:rPr>
              <a:t>“Scalable Managed Testing Services”: which offers unmatched flexibility, improved application quality and cost reduction.</a:t>
            </a:r>
          </a:p>
        </p:txBody>
      </p:sp>
      <p:sp>
        <p:nvSpPr>
          <p:cNvPr id="9011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22" eaLnBrk="0" hangingPunct="0">
              <a:spcBef>
                <a:spcPct val="30000"/>
              </a:spcBef>
              <a:defRPr sz="1200">
                <a:solidFill>
                  <a:schemeClr val="tx1"/>
                </a:solidFill>
                <a:latin typeface="Lucida Sans Unicode" pitchFamily="34" charset="0"/>
                <a:ea typeface="MS PGothic" pitchFamily="34" charset="-128"/>
              </a:defRPr>
            </a:lvl1pPr>
            <a:lvl2pPr marL="752014" indent="-289236" defTabSz="917522" eaLnBrk="0" hangingPunct="0">
              <a:spcBef>
                <a:spcPct val="30000"/>
              </a:spcBef>
              <a:defRPr sz="1200">
                <a:solidFill>
                  <a:schemeClr val="tx1"/>
                </a:solidFill>
                <a:latin typeface="Lucida Sans Unicode" pitchFamily="34" charset="0"/>
                <a:ea typeface="MS PGothic" pitchFamily="34" charset="-128"/>
              </a:defRPr>
            </a:lvl2pPr>
            <a:lvl3pPr marL="1156945" indent="-231389" defTabSz="917522" eaLnBrk="0" hangingPunct="0">
              <a:spcBef>
                <a:spcPct val="30000"/>
              </a:spcBef>
              <a:defRPr sz="1200">
                <a:solidFill>
                  <a:schemeClr val="tx1"/>
                </a:solidFill>
                <a:latin typeface="Lucida Sans Unicode" pitchFamily="34" charset="0"/>
                <a:ea typeface="MS PGothic" pitchFamily="34" charset="-128"/>
              </a:defRPr>
            </a:lvl3pPr>
            <a:lvl4pPr marL="1619722" indent="-231389" defTabSz="917522" eaLnBrk="0" hangingPunct="0">
              <a:spcBef>
                <a:spcPct val="30000"/>
              </a:spcBef>
              <a:defRPr sz="1200">
                <a:solidFill>
                  <a:schemeClr val="tx1"/>
                </a:solidFill>
                <a:latin typeface="Lucida Sans Unicode" pitchFamily="34" charset="0"/>
                <a:ea typeface="MS PGothic" pitchFamily="34" charset="-128"/>
              </a:defRPr>
            </a:lvl4pPr>
            <a:lvl5pPr marL="2082500" indent="-231389" defTabSz="917522" eaLnBrk="0" hangingPunct="0">
              <a:spcBef>
                <a:spcPct val="30000"/>
              </a:spcBef>
              <a:defRPr sz="1200">
                <a:solidFill>
                  <a:schemeClr val="tx1"/>
                </a:solidFill>
                <a:latin typeface="Lucida Sans Unicode" pitchFamily="34" charset="0"/>
                <a:ea typeface="MS PGothic" pitchFamily="34" charset="-128"/>
              </a:defRPr>
            </a:lvl5pPr>
            <a:lvl6pPr marL="2545278"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6pPr>
            <a:lvl7pPr marL="3008056"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7pPr>
            <a:lvl8pPr marL="3470834"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8pPr>
            <a:lvl9pPr marL="3933612"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9pPr>
          </a:lstStyle>
          <a:p>
            <a:pPr>
              <a:spcBef>
                <a:spcPct val="0"/>
              </a:spcBef>
            </a:pPr>
            <a:fld id="{93A362D3-A344-4E98-975D-48B0314940C3}" type="slidenum">
              <a:rPr lang="en-IN" altLang="zh-CN" sz="1000"/>
              <a:pPr>
                <a:spcBef>
                  <a:spcPct val="0"/>
                </a:spcBef>
              </a:pPr>
              <a:t>18</a:t>
            </a:fld>
            <a:endParaRPr lang="en-IN" altLang="zh-CN" sz="1000"/>
          </a:p>
        </p:txBody>
      </p:sp>
    </p:spTree>
    <p:extLst>
      <p:ext uri="{BB962C8B-B14F-4D97-AF65-F5344CB8AC3E}">
        <p14:creationId xmlns:p14="http://schemas.microsoft.com/office/powerpoint/2010/main" val="106494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u="sng"/>
              <a:t>Value Proposition:</a:t>
            </a:r>
          </a:p>
          <a:p>
            <a:pPr>
              <a:spcBef>
                <a:spcPct val="0"/>
              </a:spcBef>
              <a:buClr>
                <a:schemeClr val="bg2"/>
              </a:buClr>
            </a:pPr>
            <a:r>
              <a:rPr lang="en-US" altLang="zh-CN">
                <a:solidFill>
                  <a:srgbClr val="000000"/>
                </a:solidFill>
              </a:rPr>
              <a:t>The consequences of interruptions in business and the cost of remediation can far outweigh the cost of prevention. We help our clients detect the risk of this happening early, and therein lies the primary business value of testing. By leveraging our assets, knowledge base and service offerings, clients can reduce their testing spend by as much as 40%.</a:t>
            </a:r>
          </a:p>
          <a:p>
            <a:pPr>
              <a:spcBef>
                <a:spcPct val="0"/>
              </a:spcBef>
              <a:buClr>
                <a:schemeClr val="bg2"/>
              </a:buClr>
            </a:pPr>
            <a:r>
              <a:rPr lang="en-US" altLang="zh-CN">
                <a:solidFill>
                  <a:srgbClr val="000000"/>
                </a:solidFill>
              </a:rPr>
              <a:t>The Atos mature &amp; highly industrialized Testing* capability, delivers pragmatic &amp; risk-based services, and secures business continuity. </a:t>
            </a:r>
            <a:r>
              <a:rPr lang="en-GB" altLang="zh-CN">
                <a:solidFill>
                  <a:srgbClr val="000000"/>
                </a:solidFill>
              </a:rPr>
              <a:t>Testing is a way of delivering compliant operation, protection of data &amp; reputation and the ability to meet core objectives. </a:t>
            </a:r>
            <a:r>
              <a:rPr lang="en-US" altLang="zh-CN">
                <a:solidFill>
                  <a:srgbClr val="000000"/>
                </a:solidFill>
              </a:rPr>
              <a:t>Getting it right leads to our clients achieving improvement &amp; innovation faster and at lower cost than their competition</a:t>
            </a:r>
            <a:r>
              <a:rPr lang="en-GB" altLang="zh-CN">
                <a:solidFill>
                  <a:srgbClr val="000000"/>
                </a:solidFill>
              </a:rPr>
              <a:t>; s</a:t>
            </a:r>
            <a:r>
              <a:rPr lang="en-US" altLang="zh-CN">
                <a:solidFill>
                  <a:srgbClr val="000000"/>
                </a:solidFill>
              </a:rPr>
              <a:t>upports getting to market rapidly, compliancy and ability to make decisions based on business risks.</a:t>
            </a:r>
          </a:p>
          <a:p>
            <a:pPr>
              <a:spcBef>
                <a:spcPct val="0"/>
              </a:spcBef>
              <a:buClr>
                <a:schemeClr val="bg2"/>
              </a:buClr>
            </a:pPr>
            <a:r>
              <a:rPr lang="en-US" altLang="zh-CN">
                <a:solidFill>
                  <a:srgbClr val="000000"/>
                </a:solidFill>
              </a:rPr>
              <a:t>The verticalized Testing portfolio innovatively combines deep domain knowledge – anchored in </a:t>
            </a:r>
            <a:r>
              <a:rPr lang="en-US" altLang="zh-CN" i="1">
                <a:solidFill>
                  <a:srgbClr val="000000"/>
                </a:solidFill>
              </a:rPr>
              <a:t>Testing Centres of Excellence </a:t>
            </a:r>
            <a:r>
              <a:rPr lang="en-US" altLang="zh-CN">
                <a:solidFill>
                  <a:srgbClr val="000000"/>
                </a:solidFill>
              </a:rPr>
              <a:t>(TCoEs) in the GDCs &amp; GBUs – and technical testing expertise, addressing client-specific contexts</a:t>
            </a:r>
            <a:r>
              <a:rPr lang="en-GB" altLang="zh-CN">
                <a:solidFill>
                  <a:srgbClr val="000000"/>
                </a:solidFill>
              </a:rPr>
              <a:t>. The main offeringis </a:t>
            </a:r>
            <a:r>
              <a:rPr lang="en-US" altLang="zh-CN">
                <a:solidFill>
                  <a:srgbClr val="000000"/>
                </a:solidFill>
              </a:rPr>
              <a:t>“Scalable Managed Testing Services”: which offers unmatched flexibility, improved application quality and cost reduction.</a:t>
            </a:r>
          </a:p>
        </p:txBody>
      </p:sp>
      <p:sp>
        <p:nvSpPr>
          <p:cNvPr id="9011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22" eaLnBrk="0" hangingPunct="0">
              <a:spcBef>
                <a:spcPct val="30000"/>
              </a:spcBef>
              <a:defRPr sz="1200">
                <a:solidFill>
                  <a:schemeClr val="tx1"/>
                </a:solidFill>
                <a:latin typeface="Lucida Sans Unicode" pitchFamily="34" charset="0"/>
                <a:ea typeface="MS PGothic" pitchFamily="34" charset="-128"/>
              </a:defRPr>
            </a:lvl1pPr>
            <a:lvl2pPr marL="752014" indent="-289236" defTabSz="917522" eaLnBrk="0" hangingPunct="0">
              <a:spcBef>
                <a:spcPct val="30000"/>
              </a:spcBef>
              <a:defRPr sz="1200">
                <a:solidFill>
                  <a:schemeClr val="tx1"/>
                </a:solidFill>
                <a:latin typeface="Lucida Sans Unicode" pitchFamily="34" charset="0"/>
                <a:ea typeface="MS PGothic" pitchFamily="34" charset="-128"/>
              </a:defRPr>
            </a:lvl2pPr>
            <a:lvl3pPr marL="1156945" indent="-231389" defTabSz="917522" eaLnBrk="0" hangingPunct="0">
              <a:spcBef>
                <a:spcPct val="30000"/>
              </a:spcBef>
              <a:defRPr sz="1200">
                <a:solidFill>
                  <a:schemeClr val="tx1"/>
                </a:solidFill>
                <a:latin typeface="Lucida Sans Unicode" pitchFamily="34" charset="0"/>
                <a:ea typeface="MS PGothic" pitchFamily="34" charset="-128"/>
              </a:defRPr>
            </a:lvl3pPr>
            <a:lvl4pPr marL="1619722" indent="-231389" defTabSz="917522" eaLnBrk="0" hangingPunct="0">
              <a:spcBef>
                <a:spcPct val="30000"/>
              </a:spcBef>
              <a:defRPr sz="1200">
                <a:solidFill>
                  <a:schemeClr val="tx1"/>
                </a:solidFill>
                <a:latin typeface="Lucida Sans Unicode" pitchFamily="34" charset="0"/>
                <a:ea typeface="MS PGothic" pitchFamily="34" charset="-128"/>
              </a:defRPr>
            </a:lvl4pPr>
            <a:lvl5pPr marL="2082500" indent="-231389" defTabSz="917522" eaLnBrk="0" hangingPunct="0">
              <a:spcBef>
                <a:spcPct val="30000"/>
              </a:spcBef>
              <a:defRPr sz="1200">
                <a:solidFill>
                  <a:schemeClr val="tx1"/>
                </a:solidFill>
                <a:latin typeface="Lucida Sans Unicode" pitchFamily="34" charset="0"/>
                <a:ea typeface="MS PGothic" pitchFamily="34" charset="-128"/>
              </a:defRPr>
            </a:lvl5pPr>
            <a:lvl6pPr marL="2545278"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6pPr>
            <a:lvl7pPr marL="3008056"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7pPr>
            <a:lvl8pPr marL="3470834"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8pPr>
            <a:lvl9pPr marL="3933612"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9pPr>
          </a:lstStyle>
          <a:p>
            <a:pPr>
              <a:spcBef>
                <a:spcPct val="0"/>
              </a:spcBef>
            </a:pPr>
            <a:fld id="{93A362D3-A344-4E98-975D-48B0314940C3}" type="slidenum">
              <a:rPr lang="en-IN" altLang="zh-CN" sz="1000"/>
              <a:pPr>
                <a:spcBef>
                  <a:spcPct val="0"/>
                </a:spcBef>
              </a:pPr>
              <a:t>19</a:t>
            </a:fld>
            <a:endParaRPr lang="en-IN" altLang="zh-CN" sz="1000"/>
          </a:p>
        </p:txBody>
      </p:sp>
    </p:spTree>
    <p:extLst>
      <p:ext uri="{BB962C8B-B14F-4D97-AF65-F5344CB8AC3E}">
        <p14:creationId xmlns:p14="http://schemas.microsoft.com/office/powerpoint/2010/main" val="2844371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u="sng"/>
              <a:t>Value Proposition:</a:t>
            </a:r>
          </a:p>
          <a:p>
            <a:pPr>
              <a:spcBef>
                <a:spcPct val="0"/>
              </a:spcBef>
              <a:buClr>
                <a:schemeClr val="bg2"/>
              </a:buClr>
            </a:pPr>
            <a:r>
              <a:rPr lang="en-US" altLang="zh-CN">
                <a:solidFill>
                  <a:srgbClr val="000000"/>
                </a:solidFill>
              </a:rPr>
              <a:t>The consequences of interruptions in business and the cost of remediation can far outweigh the cost of prevention. We help our clients detect the risk of this happening early, and therein lies the primary business value of testing. By leveraging our assets, knowledge base and service offerings, clients can reduce their testing spend by as much as 40%.</a:t>
            </a:r>
          </a:p>
          <a:p>
            <a:pPr>
              <a:spcBef>
                <a:spcPct val="0"/>
              </a:spcBef>
              <a:buClr>
                <a:schemeClr val="bg2"/>
              </a:buClr>
            </a:pPr>
            <a:r>
              <a:rPr lang="en-US" altLang="zh-CN">
                <a:solidFill>
                  <a:srgbClr val="000000"/>
                </a:solidFill>
              </a:rPr>
              <a:t>The Atos mature &amp; highly industrialized Testing* capability, delivers pragmatic &amp; risk-based services, and secures business continuity. </a:t>
            </a:r>
            <a:r>
              <a:rPr lang="en-GB" altLang="zh-CN">
                <a:solidFill>
                  <a:srgbClr val="000000"/>
                </a:solidFill>
              </a:rPr>
              <a:t>Testing is a way of delivering compliant operation, protection of data &amp; reputation and the ability to meet core objectives. </a:t>
            </a:r>
            <a:r>
              <a:rPr lang="en-US" altLang="zh-CN">
                <a:solidFill>
                  <a:srgbClr val="000000"/>
                </a:solidFill>
              </a:rPr>
              <a:t>Getting it right leads to our clients achieving improvement &amp; innovation faster and at lower cost than their competition</a:t>
            </a:r>
            <a:r>
              <a:rPr lang="en-GB" altLang="zh-CN">
                <a:solidFill>
                  <a:srgbClr val="000000"/>
                </a:solidFill>
              </a:rPr>
              <a:t>; s</a:t>
            </a:r>
            <a:r>
              <a:rPr lang="en-US" altLang="zh-CN">
                <a:solidFill>
                  <a:srgbClr val="000000"/>
                </a:solidFill>
              </a:rPr>
              <a:t>upports getting to market rapidly, compliancy and ability to make decisions based on business risks.</a:t>
            </a:r>
          </a:p>
          <a:p>
            <a:pPr>
              <a:spcBef>
                <a:spcPct val="0"/>
              </a:spcBef>
              <a:buClr>
                <a:schemeClr val="bg2"/>
              </a:buClr>
            </a:pPr>
            <a:r>
              <a:rPr lang="en-US" altLang="zh-CN">
                <a:solidFill>
                  <a:srgbClr val="000000"/>
                </a:solidFill>
              </a:rPr>
              <a:t>The verticalized Testing portfolio innovatively combines deep domain knowledge – anchored in </a:t>
            </a:r>
            <a:r>
              <a:rPr lang="en-US" altLang="zh-CN" i="1">
                <a:solidFill>
                  <a:srgbClr val="000000"/>
                </a:solidFill>
              </a:rPr>
              <a:t>Testing Centres of Excellence </a:t>
            </a:r>
            <a:r>
              <a:rPr lang="en-US" altLang="zh-CN">
                <a:solidFill>
                  <a:srgbClr val="000000"/>
                </a:solidFill>
              </a:rPr>
              <a:t>(TCoEs) in the GDCs &amp; GBUs – and technical testing expertise, addressing client-specific contexts</a:t>
            </a:r>
            <a:r>
              <a:rPr lang="en-GB" altLang="zh-CN">
                <a:solidFill>
                  <a:srgbClr val="000000"/>
                </a:solidFill>
              </a:rPr>
              <a:t>. The main offeringis </a:t>
            </a:r>
            <a:r>
              <a:rPr lang="en-US" altLang="zh-CN">
                <a:solidFill>
                  <a:srgbClr val="000000"/>
                </a:solidFill>
              </a:rPr>
              <a:t>“Scalable Managed Testing Services”: which offers unmatched flexibility, improved application quality and cost reduction.</a:t>
            </a:r>
          </a:p>
        </p:txBody>
      </p:sp>
      <p:sp>
        <p:nvSpPr>
          <p:cNvPr id="9011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22" eaLnBrk="0" hangingPunct="0">
              <a:spcBef>
                <a:spcPct val="30000"/>
              </a:spcBef>
              <a:defRPr sz="1200">
                <a:solidFill>
                  <a:schemeClr val="tx1"/>
                </a:solidFill>
                <a:latin typeface="Lucida Sans Unicode" pitchFamily="34" charset="0"/>
                <a:ea typeface="MS PGothic" pitchFamily="34" charset="-128"/>
              </a:defRPr>
            </a:lvl1pPr>
            <a:lvl2pPr marL="752014" indent="-289236" defTabSz="917522" eaLnBrk="0" hangingPunct="0">
              <a:spcBef>
                <a:spcPct val="30000"/>
              </a:spcBef>
              <a:defRPr sz="1200">
                <a:solidFill>
                  <a:schemeClr val="tx1"/>
                </a:solidFill>
                <a:latin typeface="Lucida Sans Unicode" pitchFamily="34" charset="0"/>
                <a:ea typeface="MS PGothic" pitchFamily="34" charset="-128"/>
              </a:defRPr>
            </a:lvl2pPr>
            <a:lvl3pPr marL="1156945" indent="-231389" defTabSz="917522" eaLnBrk="0" hangingPunct="0">
              <a:spcBef>
                <a:spcPct val="30000"/>
              </a:spcBef>
              <a:defRPr sz="1200">
                <a:solidFill>
                  <a:schemeClr val="tx1"/>
                </a:solidFill>
                <a:latin typeface="Lucida Sans Unicode" pitchFamily="34" charset="0"/>
                <a:ea typeface="MS PGothic" pitchFamily="34" charset="-128"/>
              </a:defRPr>
            </a:lvl3pPr>
            <a:lvl4pPr marL="1619722" indent="-231389" defTabSz="917522" eaLnBrk="0" hangingPunct="0">
              <a:spcBef>
                <a:spcPct val="30000"/>
              </a:spcBef>
              <a:defRPr sz="1200">
                <a:solidFill>
                  <a:schemeClr val="tx1"/>
                </a:solidFill>
                <a:latin typeface="Lucida Sans Unicode" pitchFamily="34" charset="0"/>
                <a:ea typeface="MS PGothic" pitchFamily="34" charset="-128"/>
              </a:defRPr>
            </a:lvl4pPr>
            <a:lvl5pPr marL="2082500" indent="-231389" defTabSz="917522" eaLnBrk="0" hangingPunct="0">
              <a:spcBef>
                <a:spcPct val="30000"/>
              </a:spcBef>
              <a:defRPr sz="1200">
                <a:solidFill>
                  <a:schemeClr val="tx1"/>
                </a:solidFill>
                <a:latin typeface="Lucida Sans Unicode" pitchFamily="34" charset="0"/>
                <a:ea typeface="MS PGothic" pitchFamily="34" charset="-128"/>
              </a:defRPr>
            </a:lvl5pPr>
            <a:lvl6pPr marL="2545278"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6pPr>
            <a:lvl7pPr marL="3008056"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7pPr>
            <a:lvl8pPr marL="3470834"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8pPr>
            <a:lvl9pPr marL="3933612"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9pPr>
          </a:lstStyle>
          <a:p>
            <a:pPr>
              <a:spcBef>
                <a:spcPct val="0"/>
              </a:spcBef>
            </a:pPr>
            <a:fld id="{93A362D3-A344-4E98-975D-48B0314940C3}" type="slidenum">
              <a:rPr lang="en-IN" altLang="zh-CN" sz="1000"/>
              <a:pPr>
                <a:spcBef>
                  <a:spcPct val="0"/>
                </a:spcBef>
              </a:pPr>
              <a:t>20</a:t>
            </a:fld>
            <a:endParaRPr lang="en-IN" altLang="zh-CN" sz="10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 12:35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3802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037690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0000" marR="0" lvl="0" indent="-270000" algn="l" defTabSz="914400" rtl="0" eaLnBrk="1" fontAlgn="auto" latinLnBrk="0" hangingPunct="1">
              <a:lnSpc>
                <a:spcPct val="105000"/>
              </a:lnSpc>
              <a:spcBef>
                <a:spcPts val="0"/>
              </a:spcBef>
              <a:spcAft>
                <a:spcPts val="0"/>
              </a:spcAft>
              <a:buClrTx/>
              <a:buSzTx/>
              <a:buFont typeface="Symbol" panose="05050102010706020507" pitchFamily="18" charset="2"/>
              <a:buChar char="-"/>
              <a:tabLst/>
              <a:defRPr/>
            </a:pPr>
            <a:r>
              <a:rPr lang="en-US" dirty="0"/>
              <a:t>1 </a:t>
            </a:r>
            <a:r>
              <a:rPr lang="zh-CN" altLang="en-US" dirty="0"/>
              <a:t>业务与服务分离的方式设计整个平台，开放了</a:t>
            </a:r>
            <a:r>
              <a:rPr lang="en-US" altLang="zh-CN" dirty="0"/>
              <a:t>Order</a:t>
            </a:r>
            <a:r>
              <a:rPr lang="en-US" altLang="zh-CN" baseline="0" dirty="0"/>
              <a:t> Production</a:t>
            </a:r>
            <a:r>
              <a:rPr lang="zh-CN" altLang="en-US" baseline="0" dirty="0"/>
              <a:t>服务满足不同业务功能的需求，这些</a:t>
            </a:r>
            <a:r>
              <a:rPr lang="en-US" altLang="zh-CN" kern="0" dirty="0">
                <a:ln w="0"/>
                <a:effectLst>
                  <a:outerShdw blurRad="38100" dist="19050" dir="2700000" algn="tl" rotWithShape="0">
                    <a:schemeClr val="dk1">
                      <a:alpha val="40000"/>
                    </a:schemeClr>
                  </a:outerShdw>
                </a:effectLst>
                <a:latin typeface="BMWTypeCondensedLight" panose="020B0306020202020204" pitchFamily="34" charset="0"/>
              </a:rPr>
              <a:t>Reusable  Business Service  </a:t>
            </a:r>
            <a:endParaRPr lang="en-US" kern="0" dirty="0">
              <a:ln w="0"/>
              <a:effectLst>
                <a:outerShdw blurRad="38100" dist="19050" dir="2700000" algn="tl" rotWithShape="0">
                  <a:schemeClr val="dk1">
                    <a:alpha val="40000"/>
                  </a:schemeClr>
                </a:outerShdw>
              </a:effectLst>
              <a:latin typeface="BMWTypeCondensedLight" panose="020B0306020202020204" pitchFamily="34" charset="0"/>
            </a:endParaRPr>
          </a:p>
          <a:p>
            <a:r>
              <a:rPr lang="zh-CN" altLang="en-US" baseline="0" dirty="0"/>
              <a:t>不但可以供内部系统所使用还可以与其他系统进行数据传输，最大的程度实现服务可复用性。方便的开关这些服务。</a:t>
            </a:r>
            <a:endParaRPr lang="en-US" altLang="zh-CN" baseline="0" dirty="0"/>
          </a:p>
          <a:p>
            <a:pPr marL="270000" marR="0" lvl="0" indent="-270000" algn="l" defTabSz="914400" rtl="0" eaLnBrk="1" fontAlgn="auto" latinLnBrk="0" hangingPunct="1">
              <a:lnSpc>
                <a:spcPct val="105000"/>
              </a:lnSpc>
              <a:spcBef>
                <a:spcPts val="0"/>
              </a:spcBef>
              <a:spcAft>
                <a:spcPts val="0"/>
              </a:spcAft>
              <a:buClrTx/>
              <a:buSzTx/>
              <a:buFont typeface="Symbol" panose="05050102010706020507" pitchFamily="18" charset="2"/>
              <a:buChar char="-"/>
              <a:tabLst/>
              <a:defRPr/>
            </a:pPr>
            <a:r>
              <a:rPr lang="en-US" altLang="zh-CN" baseline="0" dirty="0"/>
              <a:t>2 </a:t>
            </a:r>
            <a:r>
              <a:rPr lang="zh-CN" altLang="en-US" baseline="0" dirty="0"/>
              <a:t>为了能实现短平快的高速变化的业务需求，定制功能也是采用面向服务的方式进行开发的，无论是新的服务或者是现有服务，只要按照</a:t>
            </a:r>
            <a:r>
              <a:rPr lang="en-US" altLang="zh-CN" baseline="0" dirty="0"/>
              <a:t>Java</a:t>
            </a:r>
            <a:r>
              <a:rPr lang="zh-CN" altLang="en-US" baseline="0" dirty="0"/>
              <a:t>的标准语言开发与我们提供服务标准进行开发服务，就可以把注册到现有平台。被功能模块提供服务。这样就可以大大提升整个平台的</a:t>
            </a:r>
            <a:r>
              <a:rPr lang="en-US" dirty="0"/>
              <a:t>System </a:t>
            </a:r>
            <a:r>
              <a:rPr lang="en-US" sz="1200" b="1" i="0" kern="1200" dirty="0">
                <a:solidFill>
                  <a:schemeClr val="tx1"/>
                </a:solidFill>
                <a:effectLst/>
                <a:latin typeface="+mn-lt"/>
                <a:ea typeface="+mn-ea"/>
                <a:cs typeface="+mn-cs"/>
              </a:rPr>
              <a:t>scalability </a:t>
            </a:r>
            <a:r>
              <a:rPr lang="en-US" dirty="0"/>
              <a:t>and extensibility</a:t>
            </a:r>
            <a:r>
              <a:rPr lang="zh-CN" altLang="en-US" dirty="0"/>
              <a:t>。</a:t>
            </a:r>
            <a:endParaRPr lang="en-US" altLang="zh-CN" baseline="0" dirty="0"/>
          </a:p>
          <a:p>
            <a:endParaRPr lang="en-US" altLang="zh-CN" dirty="0"/>
          </a:p>
        </p:txBody>
      </p:sp>
      <p:sp>
        <p:nvSpPr>
          <p:cNvPr id="4" name="Slide Number Placeholder 3"/>
          <p:cNvSpPr>
            <a:spLocks noGrp="1"/>
          </p:cNvSpPr>
          <p:nvPr>
            <p:ph type="sldNum" sz="quarter" idx="10"/>
          </p:nvPr>
        </p:nvSpPr>
        <p:spPr/>
        <p:txBody>
          <a:bodyPr/>
          <a:lstStyle/>
          <a:p>
            <a:fld id="{C6D09223-73B7-43A6-88A7-AE7BE24E4959}" type="slidenum">
              <a:rPr lang="de-DE" smtClean="0"/>
              <a:t>23</a:t>
            </a:fld>
            <a:endParaRPr lang="de-DE" dirty="0"/>
          </a:p>
        </p:txBody>
      </p:sp>
    </p:spTree>
    <p:extLst>
      <p:ext uri="{BB962C8B-B14F-4D97-AF65-F5344CB8AC3E}">
        <p14:creationId xmlns:p14="http://schemas.microsoft.com/office/powerpoint/2010/main" val="618180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24</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56052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25</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037690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26</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037690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249909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F67A725A-9256-4EC5-8CDB-4CC5D97770DD}" type="slidenum">
              <a:rPr lang="de-DE" smtClean="0"/>
              <a:pPr/>
              <a:t>27</a:t>
            </a:fld>
            <a:endParaRPr lang="de-DE" dirty="0"/>
          </a:p>
        </p:txBody>
      </p:sp>
    </p:spTree>
    <p:extLst>
      <p:ext uri="{BB962C8B-B14F-4D97-AF65-F5344CB8AC3E}">
        <p14:creationId xmlns:p14="http://schemas.microsoft.com/office/powerpoint/2010/main" val="3945910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28</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037690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AD910B12-E528-4D59-95AD-82AFC587F8BD}" type="slidenum">
              <a:rPr lang="nl-NL" sz="1000" smtClean="0">
                <a:latin typeface="Verdana" pitchFamily="34" charset="0"/>
                <a:ea typeface="Verdana" pitchFamily="34" charset="0"/>
                <a:cs typeface="Verdana" pitchFamily="34" charset="0"/>
              </a:rPr>
              <a:pPr/>
              <a:t>29</a:t>
            </a:fld>
            <a:endParaRPr lang="nl-NL" sz="1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045379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xfrm>
            <a:off x="381000" y="684213"/>
            <a:ext cx="6096000" cy="34305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Verdana" pitchFamily="34" charset="0"/>
            </a:endParaRPr>
          </a:p>
        </p:txBody>
      </p:sp>
      <p:sp>
        <p:nvSpPr>
          <p:cNvPr id="849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22" eaLnBrk="0" hangingPunct="0">
              <a:spcBef>
                <a:spcPct val="30000"/>
              </a:spcBef>
              <a:defRPr sz="1200">
                <a:solidFill>
                  <a:schemeClr val="tx1"/>
                </a:solidFill>
                <a:latin typeface="Lucida Sans Unicode" pitchFamily="34" charset="0"/>
                <a:ea typeface="MS PGothic" pitchFamily="34" charset="-128"/>
              </a:defRPr>
            </a:lvl1pPr>
            <a:lvl2pPr marL="752014" indent="-289236" defTabSz="917522" eaLnBrk="0" hangingPunct="0">
              <a:spcBef>
                <a:spcPct val="30000"/>
              </a:spcBef>
              <a:defRPr sz="1200">
                <a:solidFill>
                  <a:schemeClr val="tx1"/>
                </a:solidFill>
                <a:latin typeface="Lucida Sans Unicode" pitchFamily="34" charset="0"/>
                <a:ea typeface="MS PGothic" pitchFamily="34" charset="-128"/>
              </a:defRPr>
            </a:lvl2pPr>
            <a:lvl3pPr marL="1156945" indent="-231389" defTabSz="917522" eaLnBrk="0" hangingPunct="0">
              <a:spcBef>
                <a:spcPct val="30000"/>
              </a:spcBef>
              <a:defRPr sz="1200">
                <a:solidFill>
                  <a:schemeClr val="tx1"/>
                </a:solidFill>
                <a:latin typeface="Lucida Sans Unicode" pitchFamily="34" charset="0"/>
                <a:ea typeface="MS PGothic" pitchFamily="34" charset="-128"/>
              </a:defRPr>
            </a:lvl3pPr>
            <a:lvl4pPr marL="1619722" indent="-231389" defTabSz="917522" eaLnBrk="0" hangingPunct="0">
              <a:spcBef>
                <a:spcPct val="30000"/>
              </a:spcBef>
              <a:defRPr sz="1200">
                <a:solidFill>
                  <a:schemeClr val="tx1"/>
                </a:solidFill>
                <a:latin typeface="Lucida Sans Unicode" pitchFamily="34" charset="0"/>
                <a:ea typeface="MS PGothic" pitchFamily="34" charset="-128"/>
              </a:defRPr>
            </a:lvl4pPr>
            <a:lvl5pPr marL="2082500" indent="-231389" defTabSz="917522" eaLnBrk="0" hangingPunct="0">
              <a:spcBef>
                <a:spcPct val="30000"/>
              </a:spcBef>
              <a:defRPr sz="1200">
                <a:solidFill>
                  <a:schemeClr val="tx1"/>
                </a:solidFill>
                <a:latin typeface="Lucida Sans Unicode" pitchFamily="34" charset="0"/>
                <a:ea typeface="MS PGothic" pitchFamily="34" charset="-128"/>
              </a:defRPr>
            </a:lvl5pPr>
            <a:lvl6pPr marL="2545278"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6pPr>
            <a:lvl7pPr marL="3008056"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7pPr>
            <a:lvl8pPr marL="3470834"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8pPr>
            <a:lvl9pPr marL="3933612"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9pPr>
          </a:lstStyle>
          <a:p>
            <a:pPr>
              <a:spcBef>
                <a:spcPct val="0"/>
              </a:spcBef>
            </a:pPr>
            <a:fld id="{A6703F1A-92DC-4B47-8E60-3D6F35B819EC}" type="slidenum">
              <a:rPr lang="en-US" altLang="zh-CN" sz="1000">
                <a:latin typeface="Verdana" pitchFamily="34" charset="0"/>
              </a:rPr>
              <a:pPr>
                <a:spcBef>
                  <a:spcPct val="0"/>
                </a:spcBef>
              </a:pPr>
              <a:t>30</a:t>
            </a:fld>
            <a:endParaRPr lang="en-US" altLang="zh-CN" sz="1000">
              <a:latin typeface="Verdana" pitchFamily="34" charset="0"/>
            </a:endParaRPr>
          </a:p>
        </p:txBody>
      </p:sp>
    </p:spTree>
    <p:extLst>
      <p:ext uri="{BB962C8B-B14F-4D97-AF65-F5344CB8AC3E}">
        <p14:creationId xmlns:p14="http://schemas.microsoft.com/office/powerpoint/2010/main" val="1943141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xfrm>
            <a:off x="381000" y="684213"/>
            <a:ext cx="6096000" cy="34305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Verdana" pitchFamily="34" charset="0"/>
            </a:endParaRPr>
          </a:p>
        </p:txBody>
      </p:sp>
      <p:sp>
        <p:nvSpPr>
          <p:cNvPr id="849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22" eaLnBrk="0" hangingPunct="0">
              <a:spcBef>
                <a:spcPct val="30000"/>
              </a:spcBef>
              <a:defRPr sz="1200">
                <a:solidFill>
                  <a:schemeClr val="tx1"/>
                </a:solidFill>
                <a:latin typeface="Lucida Sans Unicode" pitchFamily="34" charset="0"/>
                <a:ea typeface="MS PGothic" pitchFamily="34" charset="-128"/>
              </a:defRPr>
            </a:lvl1pPr>
            <a:lvl2pPr marL="752014" indent="-289236" defTabSz="917522" eaLnBrk="0" hangingPunct="0">
              <a:spcBef>
                <a:spcPct val="30000"/>
              </a:spcBef>
              <a:defRPr sz="1200">
                <a:solidFill>
                  <a:schemeClr val="tx1"/>
                </a:solidFill>
                <a:latin typeface="Lucida Sans Unicode" pitchFamily="34" charset="0"/>
                <a:ea typeface="MS PGothic" pitchFamily="34" charset="-128"/>
              </a:defRPr>
            </a:lvl2pPr>
            <a:lvl3pPr marL="1156945" indent="-231389" defTabSz="917522" eaLnBrk="0" hangingPunct="0">
              <a:spcBef>
                <a:spcPct val="30000"/>
              </a:spcBef>
              <a:defRPr sz="1200">
                <a:solidFill>
                  <a:schemeClr val="tx1"/>
                </a:solidFill>
                <a:latin typeface="Lucida Sans Unicode" pitchFamily="34" charset="0"/>
                <a:ea typeface="MS PGothic" pitchFamily="34" charset="-128"/>
              </a:defRPr>
            </a:lvl3pPr>
            <a:lvl4pPr marL="1619722" indent="-231389" defTabSz="917522" eaLnBrk="0" hangingPunct="0">
              <a:spcBef>
                <a:spcPct val="30000"/>
              </a:spcBef>
              <a:defRPr sz="1200">
                <a:solidFill>
                  <a:schemeClr val="tx1"/>
                </a:solidFill>
                <a:latin typeface="Lucida Sans Unicode" pitchFamily="34" charset="0"/>
                <a:ea typeface="MS PGothic" pitchFamily="34" charset="-128"/>
              </a:defRPr>
            </a:lvl4pPr>
            <a:lvl5pPr marL="2082500" indent="-231389" defTabSz="917522" eaLnBrk="0" hangingPunct="0">
              <a:spcBef>
                <a:spcPct val="30000"/>
              </a:spcBef>
              <a:defRPr sz="1200">
                <a:solidFill>
                  <a:schemeClr val="tx1"/>
                </a:solidFill>
                <a:latin typeface="Lucida Sans Unicode" pitchFamily="34" charset="0"/>
                <a:ea typeface="MS PGothic" pitchFamily="34" charset="-128"/>
              </a:defRPr>
            </a:lvl5pPr>
            <a:lvl6pPr marL="2545278"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6pPr>
            <a:lvl7pPr marL="3008056"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7pPr>
            <a:lvl8pPr marL="3470834"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8pPr>
            <a:lvl9pPr marL="3933612"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9pPr>
          </a:lstStyle>
          <a:p>
            <a:pPr>
              <a:spcBef>
                <a:spcPct val="0"/>
              </a:spcBef>
            </a:pPr>
            <a:fld id="{A6703F1A-92DC-4B47-8E60-3D6F35B819EC}" type="slidenum">
              <a:rPr lang="en-US" altLang="zh-CN" sz="1000">
                <a:latin typeface="Verdana" pitchFamily="34" charset="0"/>
              </a:rPr>
              <a:pPr>
                <a:spcBef>
                  <a:spcPct val="0"/>
                </a:spcBef>
              </a:pPr>
              <a:t>32</a:t>
            </a:fld>
            <a:endParaRPr lang="en-US" altLang="zh-CN" sz="1000">
              <a:latin typeface="Verdana" pitchFamily="34" charset="0"/>
            </a:endParaRPr>
          </a:p>
        </p:txBody>
      </p:sp>
    </p:spTree>
    <p:extLst>
      <p:ext uri="{BB962C8B-B14F-4D97-AF65-F5344CB8AC3E}">
        <p14:creationId xmlns:p14="http://schemas.microsoft.com/office/powerpoint/2010/main" val="1943141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xfrm>
            <a:off x="381000" y="684213"/>
            <a:ext cx="6096000" cy="34305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Verdana" pitchFamily="34" charset="0"/>
            </a:endParaRPr>
          </a:p>
        </p:txBody>
      </p:sp>
      <p:sp>
        <p:nvSpPr>
          <p:cNvPr id="849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522" eaLnBrk="0" hangingPunct="0">
              <a:spcBef>
                <a:spcPct val="30000"/>
              </a:spcBef>
              <a:defRPr sz="1200">
                <a:solidFill>
                  <a:schemeClr val="tx1"/>
                </a:solidFill>
                <a:latin typeface="Lucida Sans Unicode" pitchFamily="34" charset="0"/>
                <a:ea typeface="MS PGothic" pitchFamily="34" charset="-128"/>
              </a:defRPr>
            </a:lvl1pPr>
            <a:lvl2pPr marL="752014" indent="-289236" defTabSz="917522" eaLnBrk="0" hangingPunct="0">
              <a:spcBef>
                <a:spcPct val="30000"/>
              </a:spcBef>
              <a:defRPr sz="1200">
                <a:solidFill>
                  <a:schemeClr val="tx1"/>
                </a:solidFill>
                <a:latin typeface="Lucida Sans Unicode" pitchFamily="34" charset="0"/>
                <a:ea typeface="MS PGothic" pitchFamily="34" charset="-128"/>
              </a:defRPr>
            </a:lvl2pPr>
            <a:lvl3pPr marL="1156945" indent="-231389" defTabSz="917522" eaLnBrk="0" hangingPunct="0">
              <a:spcBef>
                <a:spcPct val="30000"/>
              </a:spcBef>
              <a:defRPr sz="1200">
                <a:solidFill>
                  <a:schemeClr val="tx1"/>
                </a:solidFill>
                <a:latin typeface="Lucida Sans Unicode" pitchFamily="34" charset="0"/>
                <a:ea typeface="MS PGothic" pitchFamily="34" charset="-128"/>
              </a:defRPr>
            </a:lvl3pPr>
            <a:lvl4pPr marL="1619722" indent="-231389" defTabSz="917522" eaLnBrk="0" hangingPunct="0">
              <a:spcBef>
                <a:spcPct val="30000"/>
              </a:spcBef>
              <a:defRPr sz="1200">
                <a:solidFill>
                  <a:schemeClr val="tx1"/>
                </a:solidFill>
                <a:latin typeface="Lucida Sans Unicode" pitchFamily="34" charset="0"/>
                <a:ea typeface="MS PGothic" pitchFamily="34" charset="-128"/>
              </a:defRPr>
            </a:lvl4pPr>
            <a:lvl5pPr marL="2082500" indent="-231389" defTabSz="917522" eaLnBrk="0" hangingPunct="0">
              <a:spcBef>
                <a:spcPct val="30000"/>
              </a:spcBef>
              <a:defRPr sz="1200">
                <a:solidFill>
                  <a:schemeClr val="tx1"/>
                </a:solidFill>
                <a:latin typeface="Lucida Sans Unicode" pitchFamily="34" charset="0"/>
                <a:ea typeface="MS PGothic" pitchFamily="34" charset="-128"/>
              </a:defRPr>
            </a:lvl5pPr>
            <a:lvl6pPr marL="2545278"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6pPr>
            <a:lvl7pPr marL="3008056"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7pPr>
            <a:lvl8pPr marL="3470834"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8pPr>
            <a:lvl9pPr marL="3933612" indent="-231389" defTabSz="917522" eaLnBrk="0" fontAlgn="base" hangingPunct="0">
              <a:spcBef>
                <a:spcPct val="30000"/>
              </a:spcBef>
              <a:spcAft>
                <a:spcPct val="0"/>
              </a:spcAft>
              <a:defRPr sz="1200">
                <a:solidFill>
                  <a:schemeClr val="tx1"/>
                </a:solidFill>
                <a:latin typeface="Lucida Sans Unicode" pitchFamily="34" charset="0"/>
                <a:ea typeface="MS PGothic" pitchFamily="34" charset="-128"/>
              </a:defRPr>
            </a:lvl9pPr>
          </a:lstStyle>
          <a:p>
            <a:pPr>
              <a:spcBef>
                <a:spcPct val="0"/>
              </a:spcBef>
            </a:pPr>
            <a:fld id="{A6703F1A-92DC-4B47-8E60-3D6F35B819EC}" type="slidenum">
              <a:rPr lang="en-US" altLang="zh-CN" sz="1000">
                <a:latin typeface="Verdana" pitchFamily="34" charset="0"/>
              </a:rPr>
              <a:pPr>
                <a:spcBef>
                  <a:spcPct val="0"/>
                </a:spcBef>
              </a:pPr>
              <a:t>3</a:t>
            </a:fld>
            <a:endParaRPr lang="en-US" altLang="zh-CN" sz="1000">
              <a:latin typeface="Verdana" pitchFamily="34" charset="0"/>
            </a:endParaRPr>
          </a:p>
        </p:txBody>
      </p:sp>
    </p:spTree>
    <p:extLst>
      <p:ext uri="{BB962C8B-B14F-4D97-AF65-F5344CB8AC3E}">
        <p14:creationId xmlns:p14="http://schemas.microsoft.com/office/powerpoint/2010/main" val="1943141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xfrm>
            <a:off x="85725" y="742950"/>
            <a:ext cx="6623050" cy="37258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29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543" eaLnBrk="0" hangingPunct="0">
              <a:spcBef>
                <a:spcPct val="30000"/>
              </a:spcBef>
              <a:defRPr sz="1100">
                <a:solidFill>
                  <a:schemeClr val="tx1"/>
                </a:solidFill>
                <a:latin typeface="Lucida Sans Unicode" pitchFamily="34" charset="0"/>
                <a:ea typeface="MS PGothic" pitchFamily="34" charset="-128"/>
              </a:defRPr>
            </a:lvl1pPr>
            <a:lvl2pPr marL="709877" indent="-272241" defTabSz="904543" eaLnBrk="0" hangingPunct="0">
              <a:spcBef>
                <a:spcPct val="30000"/>
              </a:spcBef>
              <a:defRPr sz="1100">
                <a:solidFill>
                  <a:schemeClr val="tx1"/>
                </a:solidFill>
                <a:latin typeface="Lucida Sans Unicode" pitchFamily="34" charset="0"/>
                <a:ea typeface="MS PGothic" pitchFamily="34" charset="-128"/>
              </a:defRPr>
            </a:lvl2pPr>
            <a:lvl3pPr marL="1091892" indent="-218086" defTabSz="904543" eaLnBrk="0" hangingPunct="0">
              <a:spcBef>
                <a:spcPct val="30000"/>
              </a:spcBef>
              <a:defRPr sz="1100">
                <a:solidFill>
                  <a:schemeClr val="tx1"/>
                </a:solidFill>
                <a:latin typeface="Lucida Sans Unicode" pitchFamily="34" charset="0"/>
                <a:ea typeface="MS PGothic" pitchFamily="34" charset="-128"/>
              </a:defRPr>
            </a:lvl3pPr>
            <a:lvl4pPr marL="1528064" indent="-218086" defTabSz="904543" eaLnBrk="0" hangingPunct="0">
              <a:spcBef>
                <a:spcPct val="30000"/>
              </a:spcBef>
              <a:defRPr sz="1100">
                <a:solidFill>
                  <a:schemeClr val="tx1"/>
                </a:solidFill>
                <a:latin typeface="Lucida Sans Unicode" pitchFamily="34" charset="0"/>
                <a:ea typeface="MS PGothic" pitchFamily="34" charset="-128"/>
              </a:defRPr>
            </a:lvl4pPr>
            <a:lvl5pPr marL="1965699" indent="-218086" defTabSz="904543" eaLnBrk="0" hangingPunct="0">
              <a:spcBef>
                <a:spcPct val="30000"/>
              </a:spcBef>
              <a:defRPr sz="1100">
                <a:solidFill>
                  <a:schemeClr val="tx1"/>
                </a:solidFill>
                <a:latin typeface="Lucida Sans Unicode" pitchFamily="34" charset="0"/>
                <a:ea typeface="MS PGothic" pitchFamily="34" charset="-128"/>
              </a:defRPr>
            </a:lvl5pPr>
            <a:lvl6pPr marL="2387235" indent="-218086" defTabSz="904543" eaLnBrk="0" fontAlgn="base" hangingPunct="0">
              <a:spcBef>
                <a:spcPct val="30000"/>
              </a:spcBef>
              <a:spcAft>
                <a:spcPct val="0"/>
              </a:spcAft>
              <a:defRPr sz="1100">
                <a:solidFill>
                  <a:schemeClr val="tx1"/>
                </a:solidFill>
                <a:latin typeface="Lucida Sans Unicode" pitchFamily="34" charset="0"/>
                <a:ea typeface="MS PGothic" pitchFamily="34" charset="-128"/>
              </a:defRPr>
            </a:lvl6pPr>
            <a:lvl7pPr marL="2808769" indent="-218086" defTabSz="904543" eaLnBrk="0" fontAlgn="base" hangingPunct="0">
              <a:spcBef>
                <a:spcPct val="30000"/>
              </a:spcBef>
              <a:spcAft>
                <a:spcPct val="0"/>
              </a:spcAft>
              <a:defRPr sz="1100">
                <a:solidFill>
                  <a:schemeClr val="tx1"/>
                </a:solidFill>
                <a:latin typeface="Lucida Sans Unicode" pitchFamily="34" charset="0"/>
                <a:ea typeface="MS PGothic" pitchFamily="34" charset="-128"/>
              </a:defRPr>
            </a:lvl7pPr>
            <a:lvl8pPr marL="3230304" indent="-218086" defTabSz="904543" eaLnBrk="0" fontAlgn="base" hangingPunct="0">
              <a:spcBef>
                <a:spcPct val="30000"/>
              </a:spcBef>
              <a:spcAft>
                <a:spcPct val="0"/>
              </a:spcAft>
              <a:defRPr sz="1100">
                <a:solidFill>
                  <a:schemeClr val="tx1"/>
                </a:solidFill>
                <a:latin typeface="Lucida Sans Unicode" pitchFamily="34" charset="0"/>
                <a:ea typeface="MS PGothic" pitchFamily="34" charset="-128"/>
              </a:defRPr>
            </a:lvl8pPr>
            <a:lvl9pPr marL="3651839" indent="-218086" defTabSz="904543" eaLnBrk="0" fontAlgn="base" hangingPunct="0">
              <a:spcBef>
                <a:spcPct val="30000"/>
              </a:spcBef>
              <a:spcAft>
                <a:spcPct val="0"/>
              </a:spcAft>
              <a:defRPr sz="1100">
                <a:solidFill>
                  <a:schemeClr val="tx1"/>
                </a:solidFill>
                <a:latin typeface="Lucida Sans Unicode" pitchFamily="34" charset="0"/>
                <a:ea typeface="MS PGothic" pitchFamily="34" charset="-128"/>
              </a:defRPr>
            </a:lvl9pPr>
          </a:lstStyle>
          <a:p>
            <a:pPr>
              <a:spcBef>
                <a:spcPct val="0"/>
              </a:spcBef>
            </a:pPr>
            <a:fld id="{3E30484C-9EC9-4EBA-BB50-F89C70A9F1AC}" type="slidenum">
              <a:rPr lang="en-US" altLang="en-US" sz="1000">
                <a:solidFill>
                  <a:srgbClr val="000000"/>
                </a:solidFill>
                <a:latin typeface="Calibri" pitchFamily="34" charset="0"/>
              </a:rPr>
              <a:pPr>
                <a:spcBef>
                  <a:spcPct val="0"/>
                </a:spcBef>
              </a:pPr>
              <a:t>4</a:t>
            </a:fld>
            <a:endParaRPr lang="en-US" altLang="en-US" sz="1000">
              <a:solidFill>
                <a:srgbClr val="000000"/>
              </a:solidFill>
              <a:latin typeface="Calibri" pitchFamily="34" charset="0"/>
            </a:endParaRPr>
          </a:p>
        </p:txBody>
      </p:sp>
    </p:spTree>
    <p:extLst>
      <p:ext uri="{BB962C8B-B14F-4D97-AF65-F5344CB8AC3E}">
        <p14:creationId xmlns:p14="http://schemas.microsoft.com/office/powerpoint/2010/main" val="691764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1435" eaLnBrk="0" hangingPunct="0">
              <a:spcBef>
                <a:spcPct val="30000"/>
              </a:spcBef>
              <a:defRPr sz="1200">
                <a:solidFill>
                  <a:schemeClr val="tx1"/>
                </a:solidFill>
                <a:latin typeface="Lucida Sans Unicode" pitchFamily="34" charset="0"/>
                <a:ea typeface="MS PGothic" pitchFamily="34" charset="-128"/>
              </a:defRPr>
            </a:lvl1pPr>
            <a:lvl2pPr marL="739756" indent="-283700" defTabSz="901435" eaLnBrk="0" hangingPunct="0">
              <a:spcBef>
                <a:spcPct val="30000"/>
              </a:spcBef>
              <a:defRPr sz="1200">
                <a:solidFill>
                  <a:schemeClr val="tx1"/>
                </a:solidFill>
                <a:latin typeface="Lucida Sans Unicode" pitchFamily="34" charset="0"/>
                <a:ea typeface="MS PGothic" pitchFamily="34" charset="-128"/>
              </a:defRPr>
            </a:lvl2pPr>
            <a:lvl3pPr marL="1137851" indent="-227266" defTabSz="901435" eaLnBrk="0" hangingPunct="0">
              <a:spcBef>
                <a:spcPct val="30000"/>
              </a:spcBef>
              <a:defRPr sz="1200">
                <a:solidFill>
                  <a:schemeClr val="tx1"/>
                </a:solidFill>
                <a:latin typeface="Lucida Sans Unicode" pitchFamily="34" charset="0"/>
                <a:ea typeface="MS PGothic" pitchFamily="34" charset="-128"/>
              </a:defRPr>
            </a:lvl3pPr>
            <a:lvl4pPr marL="1592382" indent="-227266" defTabSz="901435" eaLnBrk="0" hangingPunct="0">
              <a:spcBef>
                <a:spcPct val="30000"/>
              </a:spcBef>
              <a:defRPr sz="1200">
                <a:solidFill>
                  <a:schemeClr val="tx1"/>
                </a:solidFill>
                <a:latin typeface="Lucida Sans Unicode" pitchFamily="34" charset="0"/>
                <a:ea typeface="MS PGothic" pitchFamily="34" charset="-128"/>
              </a:defRPr>
            </a:lvl4pPr>
            <a:lvl5pPr marL="2048438" indent="-227266" defTabSz="901435" eaLnBrk="0" hangingPunct="0">
              <a:spcBef>
                <a:spcPct val="30000"/>
              </a:spcBef>
              <a:defRPr sz="1200">
                <a:solidFill>
                  <a:schemeClr val="tx1"/>
                </a:solidFill>
                <a:latin typeface="Lucida Sans Unicode" pitchFamily="34" charset="0"/>
                <a:ea typeface="MS PGothic" pitchFamily="34" charset="-128"/>
              </a:defRPr>
            </a:lvl5pPr>
            <a:lvl6pPr marL="2487716" indent="-227266" defTabSz="901435" eaLnBrk="0" fontAlgn="base" hangingPunct="0">
              <a:spcBef>
                <a:spcPct val="30000"/>
              </a:spcBef>
              <a:spcAft>
                <a:spcPct val="0"/>
              </a:spcAft>
              <a:defRPr sz="1200">
                <a:solidFill>
                  <a:schemeClr val="tx1"/>
                </a:solidFill>
                <a:latin typeface="Lucida Sans Unicode" pitchFamily="34" charset="0"/>
                <a:ea typeface="MS PGothic" pitchFamily="34" charset="-128"/>
              </a:defRPr>
            </a:lvl6pPr>
            <a:lvl7pPr marL="2926994" indent="-227266" defTabSz="901435" eaLnBrk="0" fontAlgn="base" hangingPunct="0">
              <a:spcBef>
                <a:spcPct val="30000"/>
              </a:spcBef>
              <a:spcAft>
                <a:spcPct val="0"/>
              </a:spcAft>
              <a:defRPr sz="1200">
                <a:solidFill>
                  <a:schemeClr val="tx1"/>
                </a:solidFill>
                <a:latin typeface="Lucida Sans Unicode" pitchFamily="34" charset="0"/>
                <a:ea typeface="MS PGothic" pitchFamily="34" charset="-128"/>
              </a:defRPr>
            </a:lvl7pPr>
            <a:lvl8pPr marL="3366271" indent="-227266" defTabSz="901435" eaLnBrk="0" fontAlgn="base" hangingPunct="0">
              <a:spcBef>
                <a:spcPct val="30000"/>
              </a:spcBef>
              <a:spcAft>
                <a:spcPct val="0"/>
              </a:spcAft>
              <a:defRPr sz="1200">
                <a:solidFill>
                  <a:schemeClr val="tx1"/>
                </a:solidFill>
                <a:latin typeface="Lucida Sans Unicode" pitchFamily="34" charset="0"/>
                <a:ea typeface="MS PGothic" pitchFamily="34" charset="-128"/>
              </a:defRPr>
            </a:lvl8pPr>
            <a:lvl9pPr marL="3805549" indent="-227266" defTabSz="901435" eaLnBrk="0" fontAlgn="base" hangingPunct="0">
              <a:spcBef>
                <a:spcPct val="30000"/>
              </a:spcBef>
              <a:spcAft>
                <a:spcPct val="0"/>
              </a:spcAft>
              <a:defRPr sz="1200">
                <a:solidFill>
                  <a:schemeClr val="tx1"/>
                </a:solidFill>
                <a:latin typeface="Lucida Sans Unicode" pitchFamily="34" charset="0"/>
                <a:ea typeface="MS PGothic" pitchFamily="34" charset="-128"/>
              </a:defRPr>
            </a:lvl9pPr>
          </a:lstStyle>
          <a:p>
            <a:pPr>
              <a:spcBef>
                <a:spcPct val="0"/>
              </a:spcBef>
            </a:pPr>
            <a:fld id="{78CBCA68-A3F9-40AD-AB90-2D34EC6D2760}" type="slidenum">
              <a:rPr lang="en-US" altLang="en-US" sz="1000">
                <a:solidFill>
                  <a:srgbClr val="000000"/>
                </a:solidFill>
              </a:rPr>
              <a:pPr>
                <a:spcBef>
                  <a:spcPct val="0"/>
                </a:spcBef>
              </a:pPr>
              <a:t>7</a:t>
            </a:fld>
            <a:endParaRPr lang="en-US" altLang="en-US" sz="1000">
              <a:solidFill>
                <a:srgbClr val="000000"/>
              </a:solidFill>
            </a:endParaRPr>
          </a:p>
        </p:txBody>
      </p:sp>
      <p:sp>
        <p:nvSpPr>
          <p:cNvPr id="89091" name="Rectangle 7"/>
          <p:cNvSpPr txBox="1">
            <a:spLocks noGrp="1" noChangeArrowheads="1"/>
          </p:cNvSpPr>
          <p:nvPr/>
        </p:nvSpPr>
        <p:spPr bwMode="auto">
          <a:xfrm>
            <a:off x="6063492" y="9290710"/>
            <a:ext cx="624741" cy="494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93941" bIns="0" anchor="b"/>
          <a:lstStyle>
            <a:lvl1pPr defTabSz="982663" eaLnBrk="0" hangingPunct="0">
              <a:spcBef>
                <a:spcPct val="30000"/>
              </a:spcBef>
              <a:defRPr sz="1200">
                <a:solidFill>
                  <a:schemeClr val="tx1"/>
                </a:solidFill>
                <a:latin typeface="Lucida Sans Unicode" pitchFamily="34" charset="0"/>
                <a:ea typeface="MS PGothic" pitchFamily="34" charset="-128"/>
              </a:defRPr>
            </a:lvl1pPr>
            <a:lvl2pPr marL="804863" indent="-309563" defTabSz="982663" eaLnBrk="0" hangingPunct="0">
              <a:spcBef>
                <a:spcPct val="30000"/>
              </a:spcBef>
              <a:defRPr sz="1200">
                <a:solidFill>
                  <a:schemeClr val="tx1"/>
                </a:solidFill>
                <a:latin typeface="Lucida Sans Unicode" pitchFamily="34" charset="0"/>
                <a:ea typeface="MS PGothic" pitchFamily="34" charset="-128"/>
              </a:defRPr>
            </a:lvl2pPr>
            <a:lvl3pPr marL="1238250" indent="-247650" defTabSz="982663" eaLnBrk="0" hangingPunct="0">
              <a:spcBef>
                <a:spcPct val="30000"/>
              </a:spcBef>
              <a:defRPr sz="1200">
                <a:solidFill>
                  <a:schemeClr val="tx1"/>
                </a:solidFill>
                <a:latin typeface="Lucida Sans Unicode" pitchFamily="34" charset="0"/>
                <a:ea typeface="MS PGothic" pitchFamily="34" charset="-128"/>
              </a:defRPr>
            </a:lvl3pPr>
            <a:lvl4pPr marL="1733550" indent="-247650" defTabSz="982663" eaLnBrk="0" hangingPunct="0">
              <a:spcBef>
                <a:spcPct val="30000"/>
              </a:spcBef>
              <a:defRPr sz="1200">
                <a:solidFill>
                  <a:schemeClr val="tx1"/>
                </a:solidFill>
                <a:latin typeface="Lucida Sans Unicode" pitchFamily="34" charset="0"/>
                <a:ea typeface="MS PGothic" pitchFamily="34" charset="-128"/>
              </a:defRPr>
            </a:lvl4pPr>
            <a:lvl5pPr marL="2228850" indent="-247650" defTabSz="982663" eaLnBrk="0" hangingPunct="0">
              <a:spcBef>
                <a:spcPct val="30000"/>
              </a:spcBef>
              <a:defRPr sz="1200">
                <a:solidFill>
                  <a:schemeClr val="tx1"/>
                </a:solidFill>
                <a:latin typeface="Lucida Sans Unicode" pitchFamily="34" charset="0"/>
                <a:ea typeface="MS PGothic" pitchFamily="34" charset="-128"/>
              </a:defRPr>
            </a:lvl5pPr>
            <a:lvl6pPr marL="2686050" indent="-247650" defTabSz="982663" eaLnBrk="0" fontAlgn="base" hangingPunct="0">
              <a:spcBef>
                <a:spcPct val="30000"/>
              </a:spcBef>
              <a:spcAft>
                <a:spcPct val="0"/>
              </a:spcAft>
              <a:defRPr sz="1200">
                <a:solidFill>
                  <a:schemeClr val="tx1"/>
                </a:solidFill>
                <a:latin typeface="Lucida Sans Unicode" pitchFamily="34" charset="0"/>
                <a:ea typeface="MS PGothic" pitchFamily="34" charset="-128"/>
              </a:defRPr>
            </a:lvl6pPr>
            <a:lvl7pPr marL="3143250" indent="-247650" defTabSz="982663" eaLnBrk="0" fontAlgn="base" hangingPunct="0">
              <a:spcBef>
                <a:spcPct val="30000"/>
              </a:spcBef>
              <a:spcAft>
                <a:spcPct val="0"/>
              </a:spcAft>
              <a:defRPr sz="1200">
                <a:solidFill>
                  <a:schemeClr val="tx1"/>
                </a:solidFill>
                <a:latin typeface="Lucida Sans Unicode" pitchFamily="34" charset="0"/>
                <a:ea typeface="MS PGothic" pitchFamily="34" charset="-128"/>
              </a:defRPr>
            </a:lvl7pPr>
            <a:lvl8pPr marL="3600450" indent="-247650" defTabSz="982663" eaLnBrk="0" fontAlgn="base" hangingPunct="0">
              <a:spcBef>
                <a:spcPct val="30000"/>
              </a:spcBef>
              <a:spcAft>
                <a:spcPct val="0"/>
              </a:spcAft>
              <a:defRPr sz="1200">
                <a:solidFill>
                  <a:schemeClr val="tx1"/>
                </a:solidFill>
                <a:latin typeface="Lucida Sans Unicode" pitchFamily="34" charset="0"/>
                <a:ea typeface="MS PGothic" pitchFamily="34" charset="-128"/>
              </a:defRPr>
            </a:lvl8pPr>
            <a:lvl9pPr marL="4057650" indent="-247650" defTabSz="982663" eaLnBrk="0" fontAlgn="base" hangingPunct="0">
              <a:spcBef>
                <a:spcPct val="30000"/>
              </a:spcBef>
              <a:spcAft>
                <a:spcPct val="0"/>
              </a:spcAft>
              <a:defRPr sz="1200">
                <a:solidFill>
                  <a:schemeClr val="tx1"/>
                </a:solidFill>
                <a:latin typeface="Lucida Sans Unicode" pitchFamily="34" charset="0"/>
                <a:ea typeface="MS PGothic" pitchFamily="34" charset="-128"/>
              </a:defRPr>
            </a:lvl9pPr>
          </a:lstStyle>
          <a:p>
            <a:pPr algn="r">
              <a:lnSpc>
                <a:spcPct val="89000"/>
              </a:lnSpc>
              <a:spcBef>
                <a:spcPct val="50000"/>
              </a:spcBef>
            </a:pPr>
            <a:fld id="{1AEE689D-0E63-4830-B4C2-055B40EEB347}" type="slidenum">
              <a:rPr lang="de-DE" altLang="en-US" sz="1100">
                <a:solidFill>
                  <a:srgbClr val="000000"/>
                </a:solidFill>
                <a:latin typeface="Verdana" pitchFamily="34" charset="0"/>
              </a:rPr>
              <a:pPr algn="r">
                <a:lnSpc>
                  <a:spcPct val="89000"/>
                </a:lnSpc>
                <a:spcBef>
                  <a:spcPct val="50000"/>
                </a:spcBef>
              </a:pPr>
              <a:t>7</a:t>
            </a:fld>
            <a:endParaRPr lang="de-DE" altLang="en-US" sz="1100">
              <a:solidFill>
                <a:srgbClr val="000000"/>
              </a:solidFill>
              <a:latin typeface="Verdana" pitchFamily="34" charset="0"/>
            </a:endParaRPr>
          </a:p>
        </p:txBody>
      </p:sp>
      <p:sp>
        <p:nvSpPr>
          <p:cNvPr id="89092" name="Rectangle 2"/>
          <p:cNvSpPr>
            <a:spLocks noGrp="1" noRot="1" noChangeAspect="1" noChangeArrowheads="1" noTextEdit="1"/>
          </p:cNvSpPr>
          <p:nvPr>
            <p:ph type="sldImg"/>
          </p:nvPr>
        </p:nvSpPr>
        <p:spPr bwMode="auto">
          <a:xfrm>
            <a:off x="109538" y="742950"/>
            <a:ext cx="6580187" cy="37020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3" name="Rectangle 3"/>
          <p:cNvSpPr>
            <a:spLocks noGrp="1" noChangeArrowheads="1"/>
          </p:cNvSpPr>
          <p:nvPr>
            <p:ph type="body" idx="1"/>
          </p:nvPr>
        </p:nvSpPr>
        <p:spPr bwMode="auto">
          <a:xfrm>
            <a:off x="679464" y="4691304"/>
            <a:ext cx="5438748" cy="444165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09061"/>
            <a:endParaRPr lang="de-DE" altLang="en-US" dirty="0"/>
          </a:p>
        </p:txBody>
      </p:sp>
    </p:spTree>
    <p:extLst>
      <p:ext uri="{BB962C8B-B14F-4D97-AF65-F5344CB8AC3E}">
        <p14:creationId xmlns:p14="http://schemas.microsoft.com/office/powerpoint/2010/main" val="4047879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xfrm>
            <a:off x="106363" y="739775"/>
            <a:ext cx="6584950" cy="3703638"/>
          </a:xfrm>
          <a:noFill/>
          <a:ln>
            <a:solidFill>
              <a:srgbClr val="000000"/>
            </a:solidFill>
            <a:miter lim="800000"/>
            <a:headEnd/>
            <a:tailEnd/>
          </a:ln>
        </p:spPr>
      </p:sp>
      <p:sp>
        <p:nvSpPr>
          <p:cNvPr id="1229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de-DE" dirty="0"/>
          </a:p>
        </p:txBody>
      </p:sp>
      <p:sp>
        <p:nvSpPr>
          <p:cNvPr id="122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616A169-7414-4986-B874-F1D63AED449D}" type="slidenum">
              <a:rPr lang="nl-NL"/>
              <a:pPr fontAlgn="base">
                <a:spcBef>
                  <a:spcPct val="0"/>
                </a:spcBef>
                <a:spcAft>
                  <a:spcPct val="0"/>
                </a:spcAft>
              </a:pPr>
              <a:t>8</a:t>
            </a:fld>
            <a:endParaRPr lang="nl-NL"/>
          </a:p>
        </p:txBody>
      </p:sp>
    </p:spTree>
    <p:extLst>
      <p:ext uri="{BB962C8B-B14F-4D97-AF65-F5344CB8AC3E}">
        <p14:creationId xmlns:p14="http://schemas.microsoft.com/office/powerpoint/2010/main" val="227268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3555"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GB"/>
          </a:p>
        </p:txBody>
      </p:sp>
    </p:spTree>
    <p:extLst>
      <p:ext uri="{BB962C8B-B14F-4D97-AF65-F5344CB8AC3E}">
        <p14:creationId xmlns:p14="http://schemas.microsoft.com/office/powerpoint/2010/main" val="13348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3555"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GB"/>
          </a:p>
        </p:txBody>
      </p:sp>
    </p:spTree>
    <p:extLst>
      <p:ext uri="{BB962C8B-B14F-4D97-AF65-F5344CB8AC3E}">
        <p14:creationId xmlns:p14="http://schemas.microsoft.com/office/powerpoint/2010/main" val="4269193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3555"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GB"/>
          </a:p>
        </p:txBody>
      </p:sp>
    </p:spTree>
    <p:extLst>
      <p:ext uri="{BB962C8B-B14F-4D97-AF65-F5344CB8AC3E}">
        <p14:creationId xmlns:p14="http://schemas.microsoft.com/office/powerpoint/2010/main" val="1001645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2.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oleObject" Target="../embeddings/oleObject2.bin"/></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2.emf"/></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3.vml"/><Relationship Id="rId5" Type="http://schemas.openxmlformats.org/officeDocument/2006/relationships/image" Target="../media/image34.emf"/><Relationship Id="rId4" Type="http://schemas.openxmlformats.org/officeDocument/2006/relationships/oleObject" Target="../embeddings/oleObject3.bin"/></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text only">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5779" y="1203604"/>
            <a:ext cx="8309346"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endParaRPr lang="nl-NL" dirty="0"/>
          </a:p>
        </p:txBody>
      </p:sp>
      <p:sp>
        <p:nvSpPr>
          <p:cNvPr id="3" name="Subtitle 2"/>
          <p:cNvSpPr>
            <a:spLocks noGrp="1"/>
          </p:cNvSpPr>
          <p:nvPr>
            <p:ph type="subTitle" idx="1" hasCustomPrompt="1"/>
          </p:nvPr>
        </p:nvSpPr>
        <p:spPr>
          <a:xfrm>
            <a:off x="212931" y="2320746"/>
            <a:ext cx="8312194" cy="1115100"/>
          </a:xfrm>
          <a:prstGeom prst="rect">
            <a:avLst/>
          </a:prstGeom>
        </p:spPr>
        <p:txBody>
          <a:bodyPr>
            <a:noAutofit/>
          </a:bodyPr>
          <a:lstStyle>
            <a:lvl1pPr marL="0" indent="0" algn="l">
              <a:buNone/>
              <a:defRPr sz="2800" b="0">
                <a:solidFill>
                  <a:schemeClr val="bg1"/>
                </a:solidFill>
                <a:latin typeface="Verdana" pitchFamily="34" charset="0"/>
                <a:ea typeface="Verdana" pitchFamily="34" charset="0"/>
                <a:cs typeface="Verdana"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2" indent="0" algn="ctr">
              <a:buNone/>
              <a:defRPr>
                <a:solidFill>
                  <a:schemeClr val="tx1">
                    <a:tint val="75000"/>
                  </a:schemeClr>
                </a:solidFill>
              </a:defRPr>
            </a:lvl4pPr>
            <a:lvl5pPr marL="1828176" indent="0" algn="ctr">
              <a:buNone/>
              <a:defRPr>
                <a:solidFill>
                  <a:schemeClr val="tx1">
                    <a:tint val="75000"/>
                  </a:schemeClr>
                </a:solidFill>
              </a:defRPr>
            </a:lvl5pPr>
            <a:lvl6pPr marL="2285220" indent="0" algn="ctr">
              <a:buNone/>
              <a:defRPr>
                <a:solidFill>
                  <a:schemeClr val="tx1">
                    <a:tint val="75000"/>
                  </a:schemeClr>
                </a:solidFill>
              </a:defRPr>
            </a:lvl6pPr>
            <a:lvl7pPr marL="2742264" indent="0" algn="ctr">
              <a:buNone/>
              <a:defRPr>
                <a:solidFill>
                  <a:schemeClr val="tx1">
                    <a:tint val="75000"/>
                  </a:schemeClr>
                </a:solidFill>
              </a:defRPr>
            </a:lvl7pPr>
            <a:lvl8pPr marL="3199308" indent="0" algn="ctr">
              <a:buNone/>
              <a:defRPr>
                <a:solidFill>
                  <a:schemeClr val="tx1">
                    <a:tint val="75000"/>
                  </a:schemeClr>
                </a:solidFill>
              </a:defRPr>
            </a:lvl8pPr>
            <a:lvl9pPr marL="3656352" indent="0" algn="ctr">
              <a:buNone/>
              <a:defRPr>
                <a:solidFill>
                  <a:schemeClr val="tx1">
                    <a:tint val="75000"/>
                  </a:schemeClr>
                </a:solidFill>
              </a:defRPr>
            </a:lvl9pPr>
          </a:lstStyle>
          <a:p>
            <a:r>
              <a:rPr lang="nl-NL" dirty="0"/>
              <a:t>Click to edit the sub title</a:t>
            </a:r>
          </a:p>
        </p:txBody>
      </p:sp>
    </p:spTree>
    <p:extLst>
      <p:ext uri="{BB962C8B-B14F-4D97-AF65-F5344CB8AC3E}">
        <p14:creationId xmlns:p14="http://schemas.microsoft.com/office/powerpoint/2010/main" val="3742003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Number slide #6">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3" y="-3028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534631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Number slide #7">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3" y="-1816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583176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Number slide #8">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3" y="-3028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41435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Number slide #9">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3" y="-1364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313170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umber slide #10">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3" y="-13648"/>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313170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Number slide #11">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3"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780625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Number slide #12">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3" y="-20472"/>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917790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Number slide #13">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3"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9177908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Number slide #14">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3"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917790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Number slide #15">
    <p:bg>
      <p:bgPr>
        <a:solidFill>
          <a:srgbClr val="0066A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3"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91779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Number slide #1">
    <p:bg>
      <p:bgPr>
        <a:solidFill>
          <a:srgbClr val="0066A1"/>
        </a:solidFill>
        <a:effectLst/>
      </p:bgPr>
    </p:bg>
    <p:spTree>
      <p:nvGrpSpPr>
        <p:cNvPr id="1" name=""/>
        <p:cNvGrpSpPr/>
        <p:nvPr/>
      </p:nvGrpSpPr>
      <p:grpSpPr>
        <a:xfrm>
          <a:off x="0" y="0"/>
          <a:ext cx="0" cy="0"/>
          <a:chOff x="0" y="0"/>
          <a:chExt cx="0" cy="0"/>
        </a:xfrm>
      </p:grpSpPr>
      <p:pic>
        <p:nvPicPr>
          <p:cNvPr id="1229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5164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userDrawn="1"/>
        </p:nvSpPr>
        <p:spPr>
          <a:xfrm>
            <a:off x="0" y="-26616"/>
            <a:ext cx="9144000" cy="5164038"/>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Picture 2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067" y="0"/>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507246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Number slide #16">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3"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917790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Number slide #17">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3" y="-27296"/>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9177908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Number slide #18">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3"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9177908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Number slide #19">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3" y="-34120"/>
            <a:ext cx="9141291" cy="5143500"/>
          </a:xfrm>
          <a:prstGeom prst="rect">
            <a:avLst/>
          </a:prstGeom>
        </p:spPr>
      </p:pic>
      <p:sp>
        <p:nvSpPr>
          <p:cNvPr id="2" name="Title 1"/>
          <p:cNvSpPr>
            <a:spLocks noGrp="1"/>
          </p:cNvSpPr>
          <p:nvPr>
            <p:ph type="title" hasCustomPrompt="1"/>
          </p:nvPr>
        </p:nvSpPr>
        <p:spPr>
          <a:xfrm>
            <a:off x="4067944" y="1995686"/>
            <a:ext cx="4968552"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917790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Number slide #20">
    <p:bg>
      <p:bgPr>
        <a:solidFill>
          <a:srgbClr val="0066A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3" y="-34120"/>
            <a:ext cx="9141291" cy="5143500"/>
          </a:xfrm>
          <a:prstGeom prst="rect">
            <a:avLst/>
          </a:prstGeom>
        </p:spPr>
      </p:pic>
      <p:sp>
        <p:nvSpPr>
          <p:cNvPr id="2" name="Title 1"/>
          <p:cNvSpPr>
            <a:spLocks noGrp="1"/>
          </p:cNvSpPr>
          <p:nvPr>
            <p:ph type="title" hasCustomPrompt="1"/>
          </p:nvPr>
        </p:nvSpPr>
        <p:spPr>
          <a:xfrm>
            <a:off x="4355976" y="1995686"/>
            <a:ext cx="4680520"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9177908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bwMode="gray">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15779" y="1203604"/>
            <a:ext cx="4950000" cy="1102519"/>
          </a:xfrm>
          <a:prstGeom prst="rect">
            <a:avLst/>
          </a:prstGeom>
        </p:spPr>
        <p:txBody>
          <a:bodyPr anchor="b" anchorCtr="0">
            <a:noAutofit/>
          </a:bodyPr>
          <a:lstStyle>
            <a:lvl1pPr>
              <a:defRPr sz="3000" b="1" baseline="0">
                <a:solidFill>
                  <a:schemeClr val="bg1"/>
                </a:solidFill>
                <a:latin typeface="Verdana" pitchFamily="34" charset="0"/>
                <a:ea typeface="Verdana" pitchFamily="34" charset="0"/>
                <a:cs typeface="Verdana" pitchFamily="34" charset="0"/>
              </a:defRPr>
            </a:lvl1pPr>
          </a:lstStyle>
          <a:p>
            <a:r>
              <a:rPr lang="nl-NL" dirty="0"/>
              <a:t>Click to edit the title</a:t>
            </a:r>
          </a:p>
        </p:txBody>
      </p:sp>
      <p:sp>
        <p:nvSpPr>
          <p:cNvPr id="7" name="AddNotifier#1"/>
          <p:cNvSpPr txBox="1">
            <a:spLocks noChangeArrowheads="1"/>
          </p:cNvSpPr>
          <p:nvPr userDrawn="1"/>
        </p:nvSpPr>
        <p:spPr bwMode="auto">
          <a:xfrm>
            <a:off x="234016" y="4240618"/>
            <a:ext cx="4914048" cy="6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0" tIns="45703" rIns="91410" bIns="45703"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700" kern="1200">
                <a:solidFill>
                  <a:schemeClr val="bg1"/>
                </a:solidFill>
                <a:latin typeface="Verdana" pitchFamily="34" charset="0"/>
                <a:ea typeface="Verdana" pitchFamily="34" charset="0"/>
                <a:cs typeface="Verdana" pitchFamily="34" charset="0"/>
              </a:rPr>
              <a:t>Atos, the Atos logo, Atos Codex, Atos Consulting, Atos Worldgrid, Worldline, BlueKiwi, Bull, Canopy the Open Cloud Company, Unify, Yunano, Zero Email, Zero Email Certified and The Zero Email Company are registered trademarks of the Atos group. April 2016. © 2016 Atos. Confidential information owned by Atos, to be used by the recipient only. This document, or any part of it, may not be reproduced, copied, circulated and/or distributed nor quoted without prior written approval from Atos.</a:t>
            </a:r>
            <a:endParaRPr lang="en-US" sz="700" dirty="0">
              <a:solidFill>
                <a:schemeClr val="bg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6292013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and Content Basic">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1200" y="519522"/>
            <a:ext cx="8748000" cy="330978"/>
          </a:xfrm>
        </p:spPr>
        <p:txBody>
          <a:bodyPr/>
          <a:lstStyle>
            <a:lvl1pPr>
              <a:defRPr sz="1800"/>
            </a:lvl1pPr>
          </a:lstStyle>
          <a:p>
            <a:r>
              <a:rPr lang="en-US"/>
              <a:t>Click to edit Master title style</a:t>
            </a:r>
            <a:endParaRPr lang="nl-NL" dirty="0"/>
          </a:p>
        </p:txBody>
      </p:sp>
      <p:sp>
        <p:nvSpPr>
          <p:cNvPr id="5" name="Text Placeholder 4"/>
          <p:cNvSpPr>
            <a:spLocks noGrp="1"/>
          </p:cNvSpPr>
          <p:nvPr>
            <p:ph type="body" sz="quarter" idx="13"/>
          </p:nvPr>
        </p:nvSpPr>
        <p:spPr>
          <a:xfrm>
            <a:off x="151200" y="249492"/>
            <a:ext cx="8741280" cy="270030"/>
          </a:xfrm>
        </p:spPr>
        <p:txBody>
          <a:bodyPr/>
          <a:lstStyle>
            <a:lvl1pPr marL="0" indent="0">
              <a:buNone/>
              <a:defRPr sz="1400" i="0">
                <a:solidFill>
                  <a:srgbClr val="0066A2"/>
                </a:solidFill>
              </a:defRPr>
            </a:lvl1pPr>
          </a:lstStyle>
          <a:p>
            <a:pPr lvl="0"/>
            <a:r>
              <a:rPr lang="en-US"/>
              <a:t>Click to edit Master text styles</a:t>
            </a:r>
          </a:p>
        </p:txBody>
      </p:sp>
    </p:spTree>
    <p:extLst>
      <p:ext uri="{BB962C8B-B14F-4D97-AF65-F5344CB8AC3E}">
        <p14:creationId xmlns:p14="http://schemas.microsoft.com/office/powerpoint/2010/main" val="1746002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n-US"/>
              <a:t>Click to edit Master title style</a:t>
            </a:r>
          </a:p>
        </p:txBody>
      </p:sp>
      <p:sp>
        <p:nvSpPr>
          <p:cNvPr id="3" name="Table Placeholder 2"/>
          <p:cNvSpPr>
            <a:spLocks noGrp="1"/>
          </p:cNvSpPr>
          <p:nvPr>
            <p:ph type="tbl" idx="1"/>
          </p:nvPr>
        </p:nvSpPr>
        <p:spPr>
          <a:xfrm>
            <a:off x="152400" y="971550"/>
            <a:ext cx="8991600" cy="3886200"/>
          </a:xfrm>
        </p:spPr>
        <p:txBody>
          <a:bodyPr/>
          <a:lstStyle/>
          <a:p>
            <a:endParaRPr lang="en-US"/>
          </a:p>
        </p:txBody>
      </p:sp>
    </p:spTree>
    <p:extLst>
      <p:ext uri="{BB962C8B-B14F-4D97-AF65-F5344CB8AC3E}">
        <p14:creationId xmlns:p14="http://schemas.microsoft.com/office/powerpoint/2010/main" val="20939283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49" indent="0" algn="ctr">
              <a:buNone/>
              <a:defRPr>
                <a:solidFill>
                  <a:schemeClr val="tx1">
                    <a:tint val="75000"/>
                  </a:schemeClr>
                </a:solidFill>
              </a:defRPr>
            </a:lvl4pPr>
            <a:lvl5pPr marL="1371132" indent="0" algn="ctr">
              <a:buNone/>
              <a:defRPr>
                <a:solidFill>
                  <a:schemeClr val="tx1">
                    <a:tint val="75000"/>
                  </a:schemeClr>
                </a:solidFill>
              </a:defRPr>
            </a:lvl5pPr>
            <a:lvl6pPr marL="1713915" indent="0" algn="ctr">
              <a:buNone/>
              <a:defRPr>
                <a:solidFill>
                  <a:schemeClr val="tx1">
                    <a:tint val="75000"/>
                  </a:schemeClr>
                </a:solidFill>
              </a:defRPr>
            </a:lvl6pPr>
            <a:lvl7pPr marL="2056698" indent="0" algn="ctr">
              <a:buNone/>
              <a:defRPr>
                <a:solidFill>
                  <a:schemeClr val="tx1">
                    <a:tint val="75000"/>
                  </a:schemeClr>
                </a:solidFill>
              </a:defRPr>
            </a:lvl7pPr>
            <a:lvl8pPr marL="2399481" indent="0" algn="ctr">
              <a:buNone/>
              <a:defRPr>
                <a:solidFill>
                  <a:schemeClr val="tx1">
                    <a:tint val="75000"/>
                  </a:schemeClr>
                </a:solidFill>
              </a:defRPr>
            </a:lvl8pPr>
            <a:lvl9pPr marL="274226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lIns="91410" tIns="45703" rIns="91410" bIns="45703"/>
          <a:lstStyle/>
          <a:p>
            <a:fld id="{D8835C2E-CE73-4420-A508-3AF0AFFC1304}" type="datetimeFigureOut">
              <a:rPr lang="en-US" smtClean="0"/>
              <a:pPr/>
              <a:t>4/26/20</a:t>
            </a:fld>
            <a:endParaRPr lang="en-US"/>
          </a:p>
        </p:txBody>
      </p:sp>
      <p:sp>
        <p:nvSpPr>
          <p:cNvPr id="5" name="Footer Placeholder 4"/>
          <p:cNvSpPr>
            <a:spLocks noGrp="1"/>
          </p:cNvSpPr>
          <p:nvPr>
            <p:ph type="ftr" sz="quarter" idx="11"/>
          </p:nvPr>
        </p:nvSpPr>
        <p:spPr/>
        <p:txBody>
          <a:bodyPr lIns="91410" tIns="45703" rIns="91410" bIns="45703"/>
          <a:lstStyle/>
          <a:p>
            <a:endParaRPr lang="en-US"/>
          </a:p>
        </p:txBody>
      </p:sp>
      <p:sp>
        <p:nvSpPr>
          <p:cNvPr id="6" name="Slide Number Placeholder 5"/>
          <p:cNvSpPr>
            <a:spLocks noGrp="1"/>
          </p:cNvSpPr>
          <p:nvPr>
            <p:ph type="sldNum" sz="quarter" idx="12"/>
          </p:nvPr>
        </p:nvSpPr>
        <p:spPr/>
        <p:txBody>
          <a:bodyPr lIns="91410" tIns="45703" rIns="91410" bIns="45703"/>
          <a:lstStyle/>
          <a:p>
            <a:fld id="{946CB3BE-F82A-416D-BE0F-117FE259B2FF}" type="slidenum">
              <a:rPr lang="en-US" smtClean="0"/>
              <a:pPr/>
              <a:t>‹#›</a:t>
            </a:fld>
            <a:endParaRPr lang="en-US"/>
          </a:p>
        </p:txBody>
      </p:sp>
    </p:spTree>
    <p:extLst>
      <p:ext uri="{BB962C8B-B14F-4D97-AF65-F5344CB8AC3E}">
        <p14:creationId xmlns:p14="http://schemas.microsoft.com/office/powerpoint/2010/main" val="12624316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No 2nd top lin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91" y="1589"/>
          <a:ext cx="1587" cy="1587"/>
        </p:xfrm>
        <a:graphic>
          <a:graphicData uri="http://schemas.openxmlformats.org/presentationml/2006/ole">
            <mc:AlternateContent xmlns:mc="http://schemas.openxmlformats.org/markup-compatibility/2006">
              <mc:Choice xmlns:v="urn:schemas-microsoft-com:vml" Requires="v">
                <p:oleObj spid="_x0000_s1025" name="think-cell Slide" r:id="rId4" imgW="216" imgH="216" progId="TCLayout.ActiveDocument.1">
                  <p:embed/>
                </p:oleObj>
              </mc:Choice>
              <mc:Fallback>
                <p:oleObj name="think-cell Slide" r:id="rId4" imgW="216" imgH="216" progId="TCLayout.ActiveDocument.1">
                  <p:embed/>
                  <p:pic>
                    <p:nvPicPr>
                      <p:cNvPr id="2" name="Object 1" hidden="1"/>
                      <p:cNvPicPr/>
                      <p:nvPr/>
                    </p:nvPicPr>
                    <p:blipFill>
                      <a:blip r:embed="rId5"/>
                      <a:stretch>
                        <a:fillRect/>
                      </a:stretch>
                    </p:blipFill>
                    <p:spPr>
                      <a:xfrm>
                        <a:off x="1591" y="1589"/>
                        <a:ext cx="1587" cy="1587"/>
                      </a:xfrm>
                      <a:prstGeom prst="rect">
                        <a:avLst/>
                      </a:prstGeom>
                    </p:spPr>
                  </p:pic>
                </p:oleObj>
              </mc:Fallback>
            </mc:AlternateContent>
          </a:graphicData>
        </a:graphic>
      </p:graphicFrame>
      <p:sp>
        <p:nvSpPr>
          <p:cNvPr id="3" name="Content Placeholder 2"/>
          <p:cNvSpPr>
            <a:spLocks noGrp="1"/>
          </p:cNvSpPr>
          <p:nvPr>
            <p:ph idx="1" hasCustomPrompt="1"/>
          </p:nvPr>
        </p:nvSpPr>
        <p:spPr>
          <a:xfrm>
            <a:off x="216488" y="864364"/>
            <a:ext cx="8748000" cy="3723613"/>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cxnSp>
        <p:nvCxnSpPr>
          <p:cNvPr id="5" name="Straight Connector 4"/>
          <p:cNvCxnSpPr>
            <a:cxnSpLocks/>
          </p:cNvCxnSpPr>
          <p:nvPr userDrawn="1"/>
        </p:nvCxnSpPr>
        <p:spPr>
          <a:xfrm>
            <a:off x="326877" y="4625878"/>
            <a:ext cx="8820472" cy="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26874" y="4851250"/>
            <a:ext cx="1635224" cy="86075"/>
          </a:xfrm>
          <a:prstGeom prst="rect">
            <a:avLst/>
          </a:prstGeom>
        </p:spPr>
      </p:pic>
      <p:sp>
        <p:nvSpPr>
          <p:cNvPr id="12" name="Slide Number Placeholder 5"/>
          <p:cNvSpPr>
            <a:spLocks noGrp="1"/>
          </p:cNvSpPr>
          <p:nvPr>
            <p:ph type="sldNum" sz="quarter" idx="4"/>
          </p:nvPr>
        </p:nvSpPr>
        <p:spPr>
          <a:xfrm>
            <a:off x="4368854" y="4781899"/>
            <a:ext cx="443268" cy="216025"/>
          </a:xfrm>
          <a:prstGeom prst="rect">
            <a:avLst/>
          </a:prstGeom>
        </p:spPr>
        <p:txBody>
          <a:bodyPr vert="horz" lIns="91410" tIns="45703" rIns="91410" bIns="45703"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a:t>
            </a:fld>
            <a:endParaRPr lang="nl-NL" dirty="0"/>
          </a:p>
        </p:txBody>
      </p:sp>
      <p:sp>
        <p:nvSpPr>
          <p:cNvPr id="11" name="Title 7"/>
          <p:cNvSpPr>
            <a:spLocks noGrp="1"/>
          </p:cNvSpPr>
          <p:nvPr>
            <p:ph type="title" hasCustomPrompt="1"/>
          </p:nvPr>
        </p:nvSpPr>
        <p:spPr>
          <a:xfrm>
            <a:off x="216488" y="123478"/>
            <a:ext cx="8748000" cy="432048"/>
          </a:xfrm>
        </p:spPr>
        <p:txBody>
          <a:bodyPr/>
          <a:lstStyle>
            <a:lvl1pPr>
              <a:defRPr sz="2200"/>
            </a:lvl1pPr>
          </a:lstStyle>
          <a:p>
            <a:r>
              <a:rPr lang="en-US" dirty="0"/>
              <a:t>Click to add Action Title</a:t>
            </a:r>
          </a:p>
        </p:txBody>
      </p:sp>
      <p:sp>
        <p:nvSpPr>
          <p:cNvPr id="13" name="Subtitle 8"/>
          <p:cNvSpPr>
            <a:spLocks noGrp="1"/>
          </p:cNvSpPr>
          <p:nvPr>
            <p:ph type="subTitle" idx="10" hasCustomPrompt="1"/>
          </p:nvPr>
        </p:nvSpPr>
        <p:spPr>
          <a:xfrm>
            <a:off x="216488" y="558801"/>
            <a:ext cx="8748000" cy="293266"/>
          </a:xfrm>
        </p:spPr>
        <p:txBody>
          <a:bodyPr/>
          <a:lstStyle>
            <a:lvl1pPr marL="0" indent="0">
              <a:buNone/>
              <a:defRPr sz="1800"/>
            </a:lvl1pPr>
          </a:lstStyle>
          <a:p>
            <a:r>
              <a:rPr lang="en-US" dirty="0"/>
              <a:t>Click to add Subtitle</a:t>
            </a:r>
          </a:p>
        </p:txBody>
      </p:sp>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08115" y="4794220"/>
            <a:ext cx="624844" cy="204374"/>
          </a:xfrm>
          <a:prstGeom prst="rect">
            <a:avLst/>
          </a:prstGeom>
        </p:spPr>
      </p:pic>
    </p:spTree>
    <p:extLst>
      <p:ext uri="{BB962C8B-B14F-4D97-AF65-F5344CB8AC3E}">
        <p14:creationId xmlns:p14="http://schemas.microsoft.com/office/powerpoint/2010/main" val="189572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Basic">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6488" y="1090800"/>
            <a:ext cx="8748000" cy="3474900"/>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6" name="Title 5"/>
          <p:cNvSpPr>
            <a:spLocks noGrp="1"/>
          </p:cNvSpPr>
          <p:nvPr>
            <p:ph type="title" hasCustomPrompt="1"/>
          </p:nvPr>
        </p:nvSpPr>
        <p:spPr>
          <a:xfrm>
            <a:off x="216488" y="123478"/>
            <a:ext cx="8748000" cy="720080"/>
          </a:xfrm>
        </p:spPr>
        <p:txBody>
          <a:bodyPr/>
          <a:lstStyle>
            <a:lvl1pPr>
              <a:defRPr/>
            </a:lvl1pPr>
          </a:lstStyle>
          <a:p>
            <a:r>
              <a:rPr lang="en-US" dirty="0"/>
              <a:t>Click to edit the header</a:t>
            </a:r>
          </a:p>
        </p:txBody>
      </p:sp>
      <p:pic>
        <p:nvPicPr>
          <p:cNvPr id="4" name="Picture 3">
            <a:extLst>
              <a:ext uri="{FF2B5EF4-FFF2-40B4-BE49-F238E27FC236}">
                <a16:creationId xmlns:a16="http://schemas.microsoft.com/office/drawing/2014/main" id="{E65F4281-7566-4AF2-A2DB-2806EA25D55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24328" y="4545385"/>
            <a:ext cx="699542" cy="699542"/>
          </a:xfrm>
          <a:prstGeom prst="rect">
            <a:avLst/>
          </a:prstGeom>
        </p:spPr>
      </p:pic>
    </p:spTree>
    <p:extLst>
      <p:ext uri="{BB962C8B-B14F-4D97-AF65-F5344CB8AC3E}">
        <p14:creationId xmlns:p14="http://schemas.microsoft.com/office/powerpoint/2010/main" val="15860782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Title and Content Basic">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B83E37D-253D-4A32-9766-9F1D4BEEF2C5}"/>
              </a:ext>
            </a:extLst>
          </p:cNvPr>
          <p:cNvSpPr/>
          <p:nvPr userDrawn="1"/>
        </p:nvSpPr>
        <p:spPr>
          <a:xfrm>
            <a:off x="0" y="0"/>
            <a:ext cx="9144000" cy="4644000"/>
          </a:xfrm>
          <a:prstGeom prst="rect">
            <a:avLst/>
          </a:prstGeom>
          <a:gradFill flip="none" rotWithShape="1">
            <a:gsLst>
              <a:gs pos="0">
                <a:srgbClr val="0066A1"/>
              </a:gs>
              <a:gs pos="100000">
                <a:srgbClr val="00AFD8"/>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26" tIns="45657" rIns="91326" bIns="45657" rtlCol="0" anchor="ctr"/>
          <a:lstStyle/>
          <a:p>
            <a:pPr algn="ctr"/>
            <a:endParaRPr lang="en-US"/>
          </a:p>
        </p:txBody>
      </p:sp>
      <p:sp>
        <p:nvSpPr>
          <p:cNvPr id="12" name="Title 8"/>
          <p:cNvSpPr>
            <a:spLocks noGrp="1"/>
          </p:cNvSpPr>
          <p:nvPr>
            <p:ph type="title"/>
          </p:nvPr>
        </p:nvSpPr>
        <p:spPr>
          <a:xfrm>
            <a:off x="216488" y="123478"/>
            <a:ext cx="8748000" cy="720080"/>
          </a:xfrm>
        </p:spPr>
        <p:txBody>
          <a:bodyPr/>
          <a:lstStyle>
            <a:lvl1pPr>
              <a:defRPr>
                <a:solidFill>
                  <a:schemeClr val="bg1"/>
                </a:solidFill>
              </a:defRPr>
            </a:lvl1pPr>
          </a:lstStyle>
          <a:p>
            <a:endParaRPr lang="en-US" dirty="0"/>
          </a:p>
        </p:txBody>
      </p:sp>
      <p:grpSp>
        <p:nvGrpSpPr>
          <p:cNvPr id="6" name="Group 5">
            <a:extLst>
              <a:ext uri="{FF2B5EF4-FFF2-40B4-BE49-F238E27FC236}">
                <a16:creationId xmlns:a16="http://schemas.microsoft.com/office/drawing/2014/main" id="{E8275185-34A1-4C87-9AFB-E2518BBCCDB9}"/>
              </a:ext>
            </a:extLst>
          </p:cNvPr>
          <p:cNvGrpSpPr/>
          <p:nvPr userDrawn="1"/>
        </p:nvGrpSpPr>
        <p:grpSpPr>
          <a:xfrm>
            <a:off x="250828" y="-512065"/>
            <a:ext cx="8661401" cy="218731"/>
            <a:chOff x="250825" y="-512789"/>
            <a:chExt cx="9397448" cy="351130"/>
          </a:xfrm>
        </p:grpSpPr>
        <p:sp>
          <p:nvSpPr>
            <p:cNvPr id="7" name="Rectangle 6">
              <a:extLst>
                <a:ext uri="{FF2B5EF4-FFF2-40B4-BE49-F238E27FC236}">
                  <a16:creationId xmlns:a16="http://schemas.microsoft.com/office/drawing/2014/main" id="{D566564D-D414-425E-A451-F3307FEE95BE}"/>
                </a:ext>
              </a:extLst>
            </p:cNvPr>
            <p:cNvSpPr/>
            <p:nvPr/>
          </p:nvSpPr>
          <p:spPr>
            <a:xfrm>
              <a:off x="250825" y="-512789"/>
              <a:ext cx="826618" cy="3511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18A2E05-E4D2-4655-B010-C34330CD61C4}"/>
                </a:ext>
              </a:extLst>
            </p:cNvPr>
            <p:cNvSpPr/>
            <p:nvPr/>
          </p:nvSpPr>
          <p:spPr>
            <a:xfrm>
              <a:off x="1109246" y="-512789"/>
              <a:ext cx="826618" cy="351130"/>
            </a:xfrm>
            <a:prstGeom prst="rect">
              <a:avLst/>
            </a:prstGeom>
            <a:solidFill>
              <a:srgbClr val="FF6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7DFDA40B-F289-4C02-929D-5493411BBC4B}"/>
                </a:ext>
              </a:extLst>
            </p:cNvPr>
            <p:cNvSpPr/>
            <p:nvPr/>
          </p:nvSpPr>
          <p:spPr>
            <a:xfrm>
              <a:off x="1967667" y="-512789"/>
              <a:ext cx="826618" cy="351130"/>
            </a:xfrm>
            <a:prstGeom prst="rect">
              <a:avLst/>
            </a:prstGeom>
            <a:solidFill>
              <a:srgbClr val="663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4AAA824B-B997-4FF2-9918-E9BD1134B8F3}"/>
                </a:ext>
              </a:extLst>
            </p:cNvPr>
            <p:cNvSpPr/>
            <p:nvPr/>
          </p:nvSpPr>
          <p:spPr>
            <a:xfrm>
              <a:off x="2826088" y="-512789"/>
              <a:ext cx="826618" cy="351130"/>
            </a:xfrm>
            <a:prstGeom prst="rect">
              <a:avLst/>
            </a:prstGeom>
            <a:solidFill>
              <a:srgbClr val="AE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84860FCE-6257-4346-A9DD-E2ED80FEFCAD}"/>
                </a:ext>
              </a:extLst>
            </p:cNvPr>
            <p:cNvSpPr/>
            <p:nvPr/>
          </p:nvSpPr>
          <p:spPr>
            <a:xfrm>
              <a:off x="3681164" y="-512789"/>
              <a:ext cx="826618" cy="351130"/>
            </a:xfrm>
            <a:prstGeom prst="rect">
              <a:avLst/>
            </a:prstGeom>
            <a:solidFill>
              <a:srgbClr val="A62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51D2E1C8-6593-40F1-AC32-651E735A4090}"/>
                </a:ext>
              </a:extLst>
            </p:cNvPr>
            <p:cNvSpPr/>
            <p:nvPr/>
          </p:nvSpPr>
          <p:spPr>
            <a:xfrm>
              <a:off x="4536240" y="-512789"/>
              <a:ext cx="826618" cy="351130"/>
            </a:xfrm>
            <a:prstGeom prst="rect">
              <a:avLst/>
            </a:prstGeom>
            <a:solidFill>
              <a:srgbClr val="00B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CA4513F-552B-4131-B346-D23F0BC7B61F}"/>
                </a:ext>
              </a:extLst>
            </p:cNvPr>
            <p:cNvSpPr/>
            <p:nvPr/>
          </p:nvSpPr>
          <p:spPr>
            <a:xfrm>
              <a:off x="5394661" y="-512789"/>
              <a:ext cx="826618" cy="351130"/>
            </a:xfrm>
            <a:prstGeom prst="rect">
              <a:avLst/>
            </a:prstGeom>
            <a:solidFill>
              <a:srgbClr val="3F9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048C8942-AC14-496A-8E24-ADFB4D8C12B7}"/>
                </a:ext>
              </a:extLst>
            </p:cNvPr>
            <p:cNvSpPr/>
            <p:nvPr/>
          </p:nvSpPr>
          <p:spPr>
            <a:xfrm>
              <a:off x="6253082" y="-512789"/>
              <a:ext cx="826618" cy="351130"/>
            </a:xfrm>
            <a:prstGeom prst="rect">
              <a:avLst/>
            </a:prstGeom>
            <a:solidFill>
              <a:srgbClr val="D71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1097D5EA-41D1-42F3-8F65-503E890D71E4}"/>
                </a:ext>
              </a:extLst>
            </p:cNvPr>
            <p:cNvSpPr/>
            <p:nvPr/>
          </p:nvSpPr>
          <p:spPr>
            <a:xfrm>
              <a:off x="7111503" y="-512789"/>
              <a:ext cx="826618" cy="351130"/>
            </a:xfrm>
            <a:prstGeom prst="rect">
              <a:avLst/>
            </a:prstGeom>
            <a:solidFill>
              <a:srgbClr val="898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FEDA7FEE-84A1-45DC-AAAA-067A54ED34A7}"/>
                </a:ext>
              </a:extLst>
            </p:cNvPr>
            <p:cNvSpPr/>
            <p:nvPr/>
          </p:nvSpPr>
          <p:spPr>
            <a:xfrm>
              <a:off x="7966579" y="-512789"/>
              <a:ext cx="826618" cy="351130"/>
            </a:xfrm>
            <a:prstGeom prst="rect">
              <a:avLst/>
            </a:prstGeom>
            <a:solidFill>
              <a:srgbClr val="00A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BA775871-F305-47FB-9C27-87D20E3507E0}"/>
                </a:ext>
              </a:extLst>
            </p:cNvPr>
            <p:cNvSpPr/>
            <p:nvPr/>
          </p:nvSpPr>
          <p:spPr>
            <a:xfrm>
              <a:off x="8821655" y="-512789"/>
              <a:ext cx="826618" cy="351130"/>
            </a:xfrm>
            <a:prstGeom prst="rect">
              <a:avLst/>
            </a:prstGeom>
            <a:solidFill>
              <a:srgbClr val="008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4" name="Rectangle 23">
            <a:extLst>
              <a:ext uri="{FF2B5EF4-FFF2-40B4-BE49-F238E27FC236}">
                <a16:creationId xmlns:a16="http://schemas.microsoft.com/office/drawing/2014/main" id="{67018D86-FCDD-41C1-A1CB-C7DA0FF305D5}"/>
              </a:ext>
            </a:extLst>
          </p:cNvPr>
          <p:cNvSpPr/>
          <p:nvPr userDrawn="1"/>
        </p:nvSpPr>
        <p:spPr>
          <a:xfrm>
            <a:off x="-199" y="4648200"/>
            <a:ext cx="9141291" cy="4953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descr="A close up of a logo&#10;&#10;Description generated with very high confidence">
            <a:extLst>
              <a:ext uri="{FF2B5EF4-FFF2-40B4-BE49-F238E27FC236}">
                <a16:creationId xmlns:a16="http://schemas.microsoft.com/office/drawing/2014/main" id="{46AF9CEB-60C8-4602-AC17-7BD380B8FB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3586" y="4850624"/>
            <a:ext cx="2880917" cy="150048"/>
          </a:xfrm>
          <a:prstGeom prst="rect">
            <a:avLst/>
          </a:prstGeom>
        </p:spPr>
      </p:pic>
      <p:cxnSp>
        <p:nvCxnSpPr>
          <p:cNvPr id="26" name="Straight Connector 23">
            <a:extLst>
              <a:ext uri="{FF2B5EF4-FFF2-40B4-BE49-F238E27FC236}">
                <a16:creationId xmlns:a16="http://schemas.microsoft.com/office/drawing/2014/main" id="{17F57FAF-B5C4-4A05-B906-B0DECBD744EB}"/>
              </a:ext>
            </a:extLst>
          </p:cNvPr>
          <p:cNvCxnSpPr/>
          <p:nvPr userDrawn="1"/>
        </p:nvCxnSpPr>
        <p:spPr>
          <a:xfrm>
            <a:off x="250458" y="893799"/>
            <a:ext cx="8642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08115" y="4794220"/>
            <a:ext cx="624844" cy="204374"/>
          </a:xfrm>
          <a:prstGeom prst="rect">
            <a:avLst/>
          </a:prstGeom>
        </p:spPr>
      </p:pic>
    </p:spTree>
    <p:extLst>
      <p:ext uri="{BB962C8B-B14F-4D97-AF65-F5344CB8AC3E}">
        <p14:creationId xmlns:p14="http://schemas.microsoft.com/office/powerpoint/2010/main" val="159736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Basic">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51520" y="123478"/>
            <a:ext cx="8748000" cy="720080"/>
          </a:xfrm>
        </p:spPr>
        <p:txBody>
          <a:bodyPr/>
          <a:lstStyle>
            <a:lvl1pPr>
              <a:defRPr/>
            </a:lvl1pPr>
          </a:lstStyle>
          <a:p>
            <a:r>
              <a:rPr lang="en-US" dirty="0"/>
              <a:t>Click to edit the header</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8115" y="4794220"/>
            <a:ext cx="624844" cy="204374"/>
          </a:xfrm>
          <a:prstGeom prst="rect">
            <a:avLst/>
          </a:prstGeom>
        </p:spPr>
      </p:pic>
      <p:cxnSp>
        <p:nvCxnSpPr>
          <p:cNvPr id="5" name="Straight Connector 4"/>
          <p:cNvCxnSpPr>
            <a:cxnSpLocks/>
          </p:cNvCxnSpPr>
          <p:nvPr userDrawn="1"/>
        </p:nvCxnSpPr>
        <p:spPr>
          <a:xfrm>
            <a:off x="251521" y="4625878"/>
            <a:ext cx="8895826"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userDrawn="1"/>
        </p:nvCxnSpPr>
        <p:spPr>
          <a:xfrm>
            <a:off x="251523" y="944932"/>
            <a:ext cx="8898161"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978853"/>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lIns="68580" tIns="34290" rIns="68580" bIns="34290"/>
          <a:lstStyle/>
          <a:p>
            <a:endParaRPr lang="en-US">
              <a:solidFill>
                <a:prstClr val="black">
                  <a:tint val="75000"/>
                </a:prstClr>
              </a:solidFill>
            </a:endParaRPr>
          </a:p>
        </p:txBody>
      </p:sp>
      <p:sp>
        <p:nvSpPr>
          <p:cNvPr id="5" name="Footer Placeholder 4"/>
          <p:cNvSpPr>
            <a:spLocks noGrp="1"/>
          </p:cNvSpPr>
          <p:nvPr>
            <p:ph type="ftr" sz="quarter" idx="11"/>
          </p:nvPr>
        </p:nvSpPr>
        <p:spPr>
          <a:xfrm>
            <a:off x="3028950" y="4767263"/>
            <a:ext cx="3086100" cy="273844"/>
          </a:xfrm>
          <a:prstGeom prst="rect">
            <a:avLst/>
          </a:prstGeom>
        </p:spPr>
        <p:txBody>
          <a:bodyPr lIns="68580" tIns="34290" rIns="68580" bIns="34290"/>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457950" y="4767263"/>
            <a:ext cx="2057400" cy="273844"/>
          </a:xfrm>
          <a:prstGeom prst="rect">
            <a:avLst/>
          </a:prstGeom>
        </p:spPr>
        <p:txBody>
          <a:bodyPr lIns="68580" tIns="34290" rIns="68580" bIns="34290"/>
          <a:lstStyle/>
          <a:p>
            <a:fld id="{58B41913-449B-4315-9305-B92F360023C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21598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and Content 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40300" y="1150978"/>
            <a:ext cx="8748000" cy="3474900"/>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0" name="Slide Number Placeholder 5"/>
          <p:cNvSpPr>
            <a:spLocks noGrp="1"/>
          </p:cNvSpPr>
          <p:nvPr>
            <p:ph type="sldNum" sz="quarter" idx="4"/>
          </p:nvPr>
        </p:nvSpPr>
        <p:spPr>
          <a:xfrm>
            <a:off x="-47732" y="4744601"/>
            <a:ext cx="443268" cy="216025"/>
          </a:xfrm>
          <a:prstGeom prst="rect">
            <a:avLst/>
          </a:prstGeom>
        </p:spPr>
        <p:txBody>
          <a:bodyPr vert="horz" lIns="91440" tIns="45720" rIns="91440" bIns="45720" rtlCol="0" anchor="ctr"/>
          <a:lstStyle>
            <a:lvl1pPr algn="l">
              <a:defRPr sz="1000" b="0" i="1">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a:t>
            </a:fld>
            <a:endParaRPr lang="nl-NL" dirty="0"/>
          </a:p>
        </p:txBody>
      </p:sp>
      <p:sp>
        <p:nvSpPr>
          <p:cNvPr id="6" name="Title 5"/>
          <p:cNvSpPr>
            <a:spLocks noGrp="1"/>
          </p:cNvSpPr>
          <p:nvPr>
            <p:ph type="title" hasCustomPrompt="1"/>
          </p:nvPr>
        </p:nvSpPr>
        <p:spPr>
          <a:xfrm>
            <a:off x="216488" y="123478"/>
            <a:ext cx="8748000" cy="720080"/>
          </a:xfrm>
        </p:spPr>
        <p:txBody>
          <a:bodyPr anchor="ctr"/>
          <a:lstStyle>
            <a:lvl1pPr>
              <a:defRPr/>
            </a:lvl1pPr>
          </a:lstStyle>
          <a:p>
            <a:r>
              <a:rPr lang="en-US" dirty="0"/>
              <a:t>Click to edit the header</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8115" y="4794219"/>
            <a:ext cx="624844" cy="204374"/>
          </a:xfrm>
          <a:prstGeom prst="rect">
            <a:avLst/>
          </a:prstGeom>
        </p:spPr>
      </p:pic>
      <p:cxnSp>
        <p:nvCxnSpPr>
          <p:cNvPr id="5" name="Straight Connector 4"/>
          <p:cNvCxnSpPr>
            <a:cxnSpLocks/>
          </p:cNvCxnSpPr>
          <p:nvPr userDrawn="1"/>
        </p:nvCxnSpPr>
        <p:spPr>
          <a:xfrm>
            <a:off x="326874" y="4625878"/>
            <a:ext cx="882047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userDrawn="1"/>
        </p:nvCxnSpPr>
        <p:spPr>
          <a:xfrm>
            <a:off x="329209" y="944932"/>
            <a:ext cx="8820472"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443939"/>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guide id="3" pos="5556">
          <p15:clr>
            <a:srgbClr val="FBAE40"/>
          </p15:clr>
        </p15:guide>
        <p15:guide id="4" pos="514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9457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049" name="think-cell Slide" r:id="rId4" imgW="360" imgH="360" progId="TCLayout.ActiveDocument.1">
                  <p:embed/>
                </p:oleObj>
              </mc:Choice>
              <mc:Fallback>
                <p:oleObj name="think-cell Slide" r:id="rId4" imgW="360" imgH="360" progId="TCLayout.ActiveDocument.1">
                  <p:embed/>
                  <p:pic>
                    <p:nvPicPr>
                      <p:cNvPr id="2" name="Objekt 1" hidden="1"/>
                      <p:cNvPicPr/>
                      <p:nvPr/>
                    </p:nvPicPr>
                    <p:blipFill>
                      <a:blip r:embed="rId5"/>
                      <a:stretch>
                        <a:fillRect/>
                      </a:stretch>
                    </p:blipFill>
                    <p:spPr>
                      <a:xfrm>
                        <a:off x="1192" y="1192"/>
                        <a:ext cx="1190" cy="1190"/>
                      </a:xfrm>
                      <a:prstGeom prst="rect">
                        <a:avLst/>
                      </a:prstGeom>
                    </p:spPr>
                  </p:pic>
                </p:oleObj>
              </mc:Fallback>
            </mc:AlternateContent>
          </a:graphicData>
        </a:graphic>
      </p:graphicFrame>
      <p:sp>
        <p:nvSpPr>
          <p:cNvPr id="4" name="Footer Placeholder 3"/>
          <p:cNvSpPr>
            <a:spLocks noGrp="1"/>
          </p:cNvSpPr>
          <p:nvPr>
            <p:ph type="ftr" sz="quarter" idx="10"/>
          </p:nvPr>
        </p:nvSpPr>
        <p:spPr/>
        <p:txBody>
          <a:bodyPr/>
          <a:lstStyle/>
          <a:p>
            <a:pPr algn="l"/>
            <a:r>
              <a:rPr lang="en-GB" noProof="0" dirty="0"/>
              <a:t>15.01.2018</a:t>
            </a:r>
          </a:p>
        </p:txBody>
      </p:sp>
      <p:sp>
        <p:nvSpPr>
          <p:cNvPr id="5" name="Slide Number Placeholder 4"/>
          <p:cNvSpPr>
            <a:spLocks noGrp="1"/>
          </p:cNvSpPr>
          <p:nvPr>
            <p:ph type="sldNum" sz="quarter" idx="11"/>
          </p:nvPr>
        </p:nvSpPr>
        <p:spPr/>
        <p:txBody>
          <a:bodyPr/>
          <a:lstStyle/>
          <a:p>
            <a:r>
              <a:rPr lang="en-US" noProof="0" dirty="0"/>
              <a:t>Page </a:t>
            </a:r>
            <a:fld id="{AA807A42-CF27-4B84-8583-18EBE418342E}" type="slidenum">
              <a:rPr lang="en-US" noProof="0" smtClean="0"/>
              <a:pPr/>
              <a:t>‹#›</a:t>
            </a:fld>
            <a:endParaRPr lang="en-US" noProof="0" dirty="0"/>
          </a:p>
        </p:txBody>
      </p:sp>
    </p:spTree>
    <p:extLst>
      <p:ext uri="{BB962C8B-B14F-4D97-AF65-F5344CB8AC3E}">
        <p14:creationId xmlns:p14="http://schemas.microsoft.com/office/powerpoint/2010/main" val="30842036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a:prstGeom prst="rect">
            <a:avLst/>
          </a:prstGeom>
        </p:spPr>
        <p:txBody>
          <a:bodyPr lIns="77898" tIns="38949" rIns="77898" bIns="38949"/>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77898" tIns="38949" rIns="77898" bIns="38949"/>
          <a:lstStyle>
            <a:lvl1pPr marL="0" indent="0" algn="ctr">
              <a:buNone/>
              <a:defRPr/>
            </a:lvl1pPr>
            <a:lvl2pPr marL="389494" indent="0" algn="ctr">
              <a:buNone/>
              <a:defRPr/>
            </a:lvl2pPr>
            <a:lvl3pPr marL="778986" indent="0" algn="ctr">
              <a:buNone/>
              <a:defRPr/>
            </a:lvl3pPr>
            <a:lvl4pPr marL="1168479" indent="0" algn="ctr">
              <a:buNone/>
              <a:defRPr/>
            </a:lvl4pPr>
            <a:lvl5pPr marL="1557972" indent="0" algn="ctr">
              <a:buNone/>
              <a:defRPr/>
            </a:lvl5pPr>
            <a:lvl6pPr marL="1947464" indent="0" algn="ctr">
              <a:buNone/>
              <a:defRPr/>
            </a:lvl6pPr>
            <a:lvl7pPr marL="2336957" indent="0" algn="ctr">
              <a:buNone/>
              <a:defRPr/>
            </a:lvl7pPr>
            <a:lvl8pPr marL="2726450" indent="0" algn="ctr">
              <a:buNone/>
              <a:defRPr/>
            </a:lvl8pPr>
            <a:lvl9pPr marL="3115943" indent="0" algn="ctr">
              <a:buNone/>
              <a:defRPr/>
            </a:lvl9pPr>
          </a:lstStyle>
          <a:p>
            <a:r>
              <a:rPr lang="en-US"/>
              <a:t>Click to edit Master subtitle style</a:t>
            </a:r>
          </a:p>
        </p:txBody>
      </p:sp>
    </p:spTree>
    <p:extLst>
      <p:ext uri="{BB962C8B-B14F-4D97-AF65-F5344CB8AC3E}">
        <p14:creationId xmlns:p14="http://schemas.microsoft.com/office/powerpoint/2010/main" val="41190457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898" tIns="38949" rIns="77898" bIns="38949"/>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77898" tIns="38949" rIns="77898" bIns="3894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33869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3305176"/>
            <a:ext cx="7772400" cy="1021556"/>
          </a:xfrm>
          <a:prstGeom prst="rect">
            <a:avLst/>
          </a:prstGeom>
        </p:spPr>
        <p:txBody>
          <a:bodyPr lIns="77898" tIns="38949" rIns="77898" bIns="38949" anchor="t"/>
          <a:lstStyle>
            <a:lvl1pPr algn="l">
              <a:defRPr sz="3400" b="1" cap="all"/>
            </a:lvl1pPr>
          </a:lstStyle>
          <a:p>
            <a:r>
              <a:rPr lang="en-US"/>
              <a:t>Click to edit Master title style</a:t>
            </a:r>
          </a:p>
        </p:txBody>
      </p:sp>
      <p:sp>
        <p:nvSpPr>
          <p:cNvPr id="3" name="Text Placeholder 2"/>
          <p:cNvSpPr>
            <a:spLocks noGrp="1"/>
          </p:cNvSpPr>
          <p:nvPr>
            <p:ph type="body" idx="1"/>
          </p:nvPr>
        </p:nvSpPr>
        <p:spPr>
          <a:xfrm>
            <a:off x="722435" y="2180035"/>
            <a:ext cx="7772400" cy="1125140"/>
          </a:xfrm>
          <a:prstGeom prst="rect">
            <a:avLst/>
          </a:prstGeom>
        </p:spPr>
        <p:txBody>
          <a:bodyPr lIns="77898" tIns="38949" rIns="77898" bIns="38949" anchor="b"/>
          <a:lstStyle>
            <a:lvl1pPr marL="0" indent="0">
              <a:buNone/>
              <a:defRPr sz="1700"/>
            </a:lvl1pPr>
            <a:lvl2pPr marL="389494" indent="0">
              <a:buNone/>
              <a:defRPr sz="1500"/>
            </a:lvl2pPr>
            <a:lvl3pPr marL="778986" indent="0">
              <a:buNone/>
              <a:defRPr sz="1400"/>
            </a:lvl3pPr>
            <a:lvl4pPr marL="1168479" indent="0">
              <a:buNone/>
              <a:defRPr sz="1200"/>
            </a:lvl4pPr>
            <a:lvl5pPr marL="1557972" indent="0">
              <a:buNone/>
              <a:defRPr sz="1200"/>
            </a:lvl5pPr>
            <a:lvl6pPr marL="1947464" indent="0">
              <a:buNone/>
              <a:defRPr sz="1200"/>
            </a:lvl6pPr>
            <a:lvl7pPr marL="2336957" indent="0">
              <a:buNone/>
              <a:defRPr sz="1200"/>
            </a:lvl7pPr>
            <a:lvl8pPr marL="2726450" indent="0">
              <a:buNone/>
              <a:defRPr sz="1200"/>
            </a:lvl8pPr>
            <a:lvl9pPr marL="3115943" indent="0">
              <a:buNone/>
              <a:defRPr sz="1200"/>
            </a:lvl9pPr>
          </a:lstStyle>
          <a:p>
            <a:pPr lvl="0"/>
            <a:r>
              <a:rPr lang="en-US"/>
              <a:t>Click to edit Master text styles</a:t>
            </a:r>
          </a:p>
        </p:txBody>
      </p:sp>
    </p:spTree>
    <p:extLst>
      <p:ext uri="{BB962C8B-B14F-4D97-AF65-F5344CB8AC3E}">
        <p14:creationId xmlns:p14="http://schemas.microsoft.com/office/powerpoint/2010/main" val="37250748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898" tIns="38949" rIns="77898" bIns="38949"/>
          <a:lstStyle/>
          <a:p>
            <a:r>
              <a:rPr lang="en-US"/>
              <a:t>Click to edit Master title style</a:t>
            </a:r>
          </a:p>
        </p:txBody>
      </p:sp>
      <p:sp>
        <p:nvSpPr>
          <p:cNvPr id="3" name="Content Placeholder 2"/>
          <p:cNvSpPr>
            <a:spLocks noGrp="1"/>
          </p:cNvSpPr>
          <p:nvPr>
            <p:ph sz="half" idx="1"/>
          </p:nvPr>
        </p:nvSpPr>
        <p:spPr>
          <a:xfrm>
            <a:off x="457203" y="1200151"/>
            <a:ext cx="4044462" cy="3394472"/>
          </a:xfrm>
          <a:prstGeom prst="rect">
            <a:avLst/>
          </a:prstGeom>
        </p:spPr>
        <p:txBody>
          <a:bodyPr lIns="77898" tIns="38949" rIns="77898" bIns="38949"/>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2338" y="1200151"/>
            <a:ext cx="4044462" cy="3394472"/>
          </a:xfrm>
          <a:prstGeom prst="rect">
            <a:avLst/>
          </a:prstGeom>
        </p:spPr>
        <p:txBody>
          <a:bodyPr lIns="77898" tIns="38949" rIns="77898" bIns="38949"/>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708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No 2nd top lin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6488" y="843564"/>
            <a:ext cx="8748000" cy="3723613"/>
          </a:xfrm>
          <a:prstGeom prst="rect">
            <a:avLst/>
          </a:prstGeom>
        </p:spPr>
        <p:txBody>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9" name="Title 8"/>
          <p:cNvSpPr>
            <a:spLocks noGrp="1"/>
          </p:cNvSpPr>
          <p:nvPr>
            <p:ph type="title" hasCustomPrompt="1"/>
          </p:nvPr>
        </p:nvSpPr>
        <p:spPr>
          <a:xfrm>
            <a:off x="216488" y="123478"/>
            <a:ext cx="8748000" cy="720080"/>
          </a:xfrm>
        </p:spPr>
        <p:txBody>
          <a:bodyPr/>
          <a:lstStyle>
            <a:lvl1pPr>
              <a:defRPr/>
            </a:lvl1pPr>
          </a:lstStyle>
          <a:p>
            <a:r>
              <a:rPr lang="en-US" dirty="0"/>
              <a:t>Click to edit the header</a:t>
            </a:r>
          </a:p>
        </p:txBody>
      </p:sp>
    </p:spTree>
    <p:extLst>
      <p:ext uri="{BB962C8B-B14F-4D97-AF65-F5344CB8AC3E}">
        <p14:creationId xmlns:p14="http://schemas.microsoft.com/office/powerpoint/2010/main" val="38346279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898" tIns="38949" rIns="77898" bIns="38949"/>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066" cy="479822"/>
          </a:xfrm>
          <a:prstGeom prst="rect">
            <a:avLst/>
          </a:prstGeom>
        </p:spPr>
        <p:txBody>
          <a:bodyPr lIns="77898" tIns="38949" rIns="77898" bIns="38949" anchor="b"/>
          <a:lstStyle>
            <a:lvl1pPr marL="0" indent="0">
              <a:buNone/>
              <a:defRPr sz="2000" b="1"/>
            </a:lvl1pPr>
            <a:lvl2pPr marL="389494" indent="0">
              <a:buNone/>
              <a:defRPr sz="1700" b="1"/>
            </a:lvl2pPr>
            <a:lvl3pPr marL="778986" indent="0">
              <a:buNone/>
              <a:defRPr sz="1500" b="1"/>
            </a:lvl3pPr>
            <a:lvl4pPr marL="1168479" indent="0">
              <a:buNone/>
              <a:defRPr sz="1400" b="1"/>
            </a:lvl4pPr>
            <a:lvl5pPr marL="1557972" indent="0">
              <a:buNone/>
              <a:defRPr sz="1400" b="1"/>
            </a:lvl5pPr>
            <a:lvl6pPr marL="1947464" indent="0">
              <a:buNone/>
              <a:defRPr sz="1400" b="1"/>
            </a:lvl6pPr>
            <a:lvl7pPr marL="2336957" indent="0">
              <a:buNone/>
              <a:defRPr sz="1400" b="1"/>
            </a:lvl7pPr>
            <a:lvl8pPr marL="2726450" indent="0">
              <a:buNone/>
              <a:defRPr sz="1400" b="1"/>
            </a:lvl8pPr>
            <a:lvl9pPr marL="3115943" indent="0">
              <a:buNone/>
              <a:defRPr sz="1400" b="1"/>
            </a:lvl9pPr>
          </a:lstStyle>
          <a:p>
            <a:pPr lvl="0"/>
            <a:r>
              <a:rPr lang="en-US"/>
              <a:t>Click to edit Master text styles</a:t>
            </a:r>
          </a:p>
        </p:txBody>
      </p:sp>
      <p:sp>
        <p:nvSpPr>
          <p:cNvPr id="4" name="Content Placeholder 3"/>
          <p:cNvSpPr>
            <a:spLocks noGrp="1"/>
          </p:cNvSpPr>
          <p:nvPr>
            <p:ph sz="half" idx="2"/>
          </p:nvPr>
        </p:nvSpPr>
        <p:spPr>
          <a:xfrm>
            <a:off x="457200" y="1631156"/>
            <a:ext cx="4040066" cy="2963466"/>
          </a:xfrm>
          <a:prstGeom prst="rect">
            <a:avLst/>
          </a:prstGeom>
        </p:spPr>
        <p:txBody>
          <a:bodyPr lIns="77898" tIns="38949" rIns="77898" bIns="38949"/>
          <a:lstStyle>
            <a:lvl1pPr>
              <a:defRPr sz="20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73" y="1151335"/>
            <a:ext cx="4041531" cy="479822"/>
          </a:xfrm>
          <a:prstGeom prst="rect">
            <a:avLst/>
          </a:prstGeom>
        </p:spPr>
        <p:txBody>
          <a:bodyPr lIns="77898" tIns="38949" rIns="77898" bIns="38949" anchor="b"/>
          <a:lstStyle>
            <a:lvl1pPr marL="0" indent="0">
              <a:buNone/>
              <a:defRPr sz="2000" b="1"/>
            </a:lvl1pPr>
            <a:lvl2pPr marL="389494" indent="0">
              <a:buNone/>
              <a:defRPr sz="1700" b="1"/>
            </a:lvl2pPr>
            <a:lvl3pPr marL="778986" indent="0">
              <a:buNone/>
              <a:defRPr sz="1500" b="1"/>
            </a:lvl3pPr>
            <a:lvl4pPr marL="1168479" indent="0">
              <a:buNone/>
              <a:defRPr sz="1400" b="1"/>
            </a:lvl4pPr>
            <a:lvl5pPr marL="1557972" indent="0">
              <a:buNone/>
              <a:defRPr sz="1400" b="1"/>
            </a:lvl5pPr>
            <a:lvl6pPr marL="1947464" indent="0">
              <a:buNone/>
              <a:defRPr sz="1400" b="1"/>
            </a:lvl6pPr>
            <a:lvl7pPr marL="2336957" indent="0">
              <a:buNone/>
              <a:defRPr sz="1400" b="1"/>
            </a:lvl7pPr>
            <a:lvl8pPr marL="2726450" indent="0">
              <a:buNone/>
              <a:defRPr sz="1400" b="1"/>
            </a:lvl8pPr>
            <a:lvl9pPr marL="3115943" indent="0">
              <a:buNone/>
              <a:defRPr sz="1400" b="1"/>
            </a:lvl9pPr>
          </a:lstStyle>
          <a:p>
            <a:pPr lvl="0"/>
            <a:r>
              <a:rPr lang="en-US"/>
              <a:t>Click to edit Master text styles</a:t>
            </a:r>
          </a:p>
        </p:txBody>
      </p:sp>
      <p:sp>
        <p:nvSpPr>
          <p:cNvPr id="6" name="Content Placeholder 5"/>
          <p:cNvSpPr>
            <a:spLocks noGrp="1"/>
          </p:cNvSpPr>
          <p:nvPr>
            <p:ph sz="quarter" idx="4"/>
          </p:nvPr>
        </p:nvSpPr>
        <p:spPr>
          <a:xfrm>
            <a:off x="4645273" y="1631156"/>
            <a:ext cx="4041531" cy="2963466"/>
          </a:xfrm>
          <a:prstGeom prst="rect">
            <a:avLst/>
          </a:prstGeom>
        </p:spPr>
        <p:txBody>
          <a:bodyPr lIns="77898" tIns="38949" rIns="77898" bIns="38949"/>
          <a:lstStyle>
            <a:lvl1pPr>
              <a:defRPr sz="20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42260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898" tIns="38949" rIns="77898" bIns="38949"/>
          <a:lstStyle/>
          <a:p>
            <a:r>
              <a:rPr lang="en-US"/>
              <a:t>Click to edit Master title style</a:t>
            </a:r>
          </a:p>
        </p:txBody>
      </p:sp>
    </p:spTree>
    <p:extLst>
      <p:ext uri="{BB962C8B-B14F-4D97-AF65-F5344CB8AC3E}">
        <p14:creationId xmlns:p14="http://schemas.microsoft.com/office/powerpoint/2010/main" val="16791597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2811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435" cy="871538"/>
          </a:xfrm>
          <a:prstGeom prst="rect">
            <a:avLst/>
          </a:prstGeom>
        </p:spPr>
        <p:txBody>
          <a:bodyPr lIns="77898" tIns="38949" rIns="77898" bIns="38949" anchor="b"/>
          <a:lstStyle>
            <a:lvl1pPr algn="l">
              <a:defRPr sz="1700" b="1"/>
            </a:lvl1pPr>
          </a:lstStyle>
          <a:p>
            <a:r>
              <a:rPr lang="en-US"/>
              <a:t>Click to edit Master title style</a:t>
            </a:r>
          </a:p>
        </p:txBody>
      </p:sp>
      <p:sp>
        <p:nvSpPr>
          <p:cNvPr id="3" name="Content Placeholder 2"/>
          <p:cNvSpPr>
            <a:spLocks noGrp="1"/>
          </p:cNvSpPr>
          <p:nvPr>
            <p:ph idx="1"/>
          </p:nvPr>
        </p:nvSpPr>
        <p:spPr>
          <a:xfrm>
            <a:off x="3575538" y="204791"/>
            <a:ext cx="5111262" cy="4389835"/>
          </a:xfrm>
          <a:prstGeom prst="rect">
            <a:avLst/>
          </a:prstGeom>
        </p:spPr>
        <p:txBody>
          <a:bodyPr lIns="77898" tIns="38949" rIns="77898" bIns="38949"/>
          <a:lstStyle>
            <a:lvl1pPr>
              <a:defRPr sz="27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8"/>
            <a:ext cx="3008435" cy="3518297"/>
          </a:xfrm>
          <a:prstGeom prst="rect">
            <a:avLst/>
          </a:prstGeom>
        </p:spPr>
        <p:txBody>
          <a:bodyPr lIns="77898" tIns="38949" rIns="77898" bIns="38949"/>
          <a:lstStyle>
            <a:lvl1pPr marL="0" indent="0">
              <a:buNone/>
              <a:defRPr sz="1200"/>
            </a:lvl1pPr>
            <a:lvl2pPr marL="389494" indent="0">
              <a:buNone/>
              <a:defRPr sz="1000"/>
            </a:lvl2pPr>
            <a:lvl3pPr marL="778986" indent="0">
              <a:buNone/>
              <a:defRPr sz="900"/>
            </a:lvl3pPr>
            <a:lvl4pPr marL="1168479" indent="0">
              <a:buNone/>
              <a:defRPr sz="800"/>
            </a:lvl4pPr>
            <a:lvl5pPr marL="1557972" indent="0">
              <a:buNone/>
              <a:defRPr sz="800"/>
            </a:lvl5pPr>
            <a:lvl6pPr marL="1947464" indent="0">
              <a:buNone/>
              <a:defRPr sz="800"/>
            </a:lvl6pPr>
            <a:lvl7pPr marL="2336957" indent="0">
              <a:buNone/>
              <a:defRPr sz="800"/>
            </a:lvl7pPr>
            <a:lvl8pPr marL="2726450" indent="0">
              <a:buNone/>
              <a:defRPr sz="800"/>
            </a:lvl8pPr>
            <a:lvl9pPr marL="3115943" indent="0">
              <a:buNone/>
              <a:defRPr sz="800"/>
            </a:lvl9pPr>
          </a:lstStyle>
          <a:p>
            <a:pPr lvl="0"/>
            <a:r>
              <a:rPr lang="en-US"/>
              <a:t>Click to edit Master text styles</a:t>
            </a:r>
          </a:p>
        </p:txBody>
      </p:sp>
    </p:spTree>
    <p:extLst>
      <p:ext uri="{BB962C8B-B14F-4D97-AF65-F5344CB8AC3E}">
        <p14:creationId xmlns:p14="http://schemas.microsoft.com/office/powerpoint/2010/main" val="30154702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3600451"/>
            <a:ext cx="5486400" cy="425054"/>
          </a:xfrm>
          <a:prstGeom prst="rect">
            <a:avLst/>
          </a:prstGeom>
        </p:spPr>
        <p:txBody>
          <a:bodyPr lIns="77898" tIns="38949" rIns="77898" bIns="38949" anchor="b"/>
          <a:lstStyle>
            <a:lvl1pPr algn="l">
              <a:defRPr sz="1700" b="1"/>
            </a:lvl1pPr>
          </a:lstStyle>
          <a:p>
            <a:r>
              <a:rPr lang="en-US"/>
              <a:t>Click to edit Master title style</a:t>
            </a:r>
          </a:p>
        </p:txBody>
      </p:sp>
      <p:sp>
        <p:nvSpPr>
          <p:cNvPr id="3" name="Picture Placeholder 2"/>
          <p:cNvSpPr>
            <a:spLocks noGrp="1"/>
          </p:cNvSpPr>
          <p:nvPr>
            <p:ph type="pic" idx="1"/>
          </p:nvPr>
        </p:nvSpPr>
        <p:spPr>
          <a:xfrm>
            <a:off x="1792166" y="459581"/>
            <a:ext cx="5486400" cy="3086100"/>
          </a:xfrm>
          <a:prstGeom prst="rect">
            <a:avLst/>
          </a:prstGeom>
        </p:spPr>
        <p:txBody>
          <a:bodyPr lIns="77898" tIns="38949" rIns="77898" bIns="38949"/>
          <a:lstStyle>
            <a:lvl1pPr marL="0" indent="0">
              <a:buNone/>
              <a:defRPr sz="2700"/>
            </a:lvl1pPr>
            <a:lvl2pPr marL="389494" indent="0">
              <a:buNone/>
              <a:defRPr sz="2400"/>
            </a:lvl2pPr>
            <a:lvl3pPr marL="778986" indent="0">
              <a:buNone/>
              <a:defRPr sz="2000"/>
            </a:lvl3pPr>
            <a:lvl4pPr marL="1168479" indent="0">
              <a:buNone/>
              <a:defRPr sz="1700"/>
            </a:lvl4pPr>
            <a:lvl5pPr marL="1557972" indent="0">
              <a:buNone/>
              <a:defRPr sz="1700"/>
            </a:lvl5pPr>
            <a:lvl6pPr marL="1947464" indent="0">
              <a:buNone/>
              <a:defRPr sz="1700"/>
            </a:lvl6pPr>
            <a:lvl7pPr marL="2336957" indent="0">
              <a:buNone/>
              <a:defRPr sz="1700"/>
            </a:lvl7pPr>
            <a:lvl8pPr marL="2726450" indent="0">
              <a:buNone/>
              <a:defRPr sz="1700"/>
            </a:lvl8pPr>
            <a:lvl9pPr marL="3115943" indent="0">
              <a:buNone/>
              <a:defRPr sz="1700"/>
            </a:lvl9pPr>
          </a:lstStyle>
          <a:p>
            <a:pPr marL="0" marR="0" lvl="0" indent="0" algn="l" defTabSz="778986" rtl="0" eaLnBrk="0" fontAlgn="base" latinLnBrk="0" hangingPunct="0">
              <a:lnSpc>
                <a:spcPct val="100000"/>
              </a:lnSpc>
              <a:spcBef>
                <a:spcPct val="20000"/>
              </a:spcBef>
              <a:spcAft>
                <a:spcPct val="0"/>
              </a:spcAft>
              <a:buClr>
                <a:srgbClr val="0066A1"/>
              </a:buClr>
              <a:buSzTx/>
              <a:buFont typeface="Lucida Sans Unicode" panose="020B0602030504020204" pitchFamily="34" charset="0"/>
              <a:buNone/>
              <a:defRPr/>
            </a:pPr>
            <a:endParaRPr kumimoji="0" lang="en-US" sz="2700" b="0" i="0" u="none" strike="noStrike" kern="0" cap="none" spc="0" normalizeH="0" baseline="0" noProof="0" dirty="0">
              <a:ln>
                <a:noFill/>
              </a:ln>
              <a:solidFill>
                <a:srgbClr val="000000"/>
              </a:solidFill>
              <a:effectLst/>
              <a:uLnTx/>
              <a:uFillTx/>
              <a:latin typeface="+mn-lt"/>
              <a:ea typeface="+mn-ea"/>
              <a:cs typeface="+mn-cs"/>
            </a:endParaRPr>
          </a:p>
        </p:txBody>
      </p:sp>
      <p:sp>
        <p:nvSpPr>
          <p:cNvPr id="4" name="Text Placeholder 3"/>
          <p:cNvSpPr>
            <a:spLocks noGrp="1"/>
          </p:cNvSpPr>
          <p:nvPr>
            <p:ph type="body" sz="half" idx="2"/>
          </p:nvPr>
        </p:nvSpPr>
        <p:spPr>
          <a:xfrm>
            <a:off x="1792166" y="4025506"/>
            <a:ext cx="5486400" cy="603647"/>
          </a:xfrm>
          <a:prstGeom prst="rect">
            <a:avLst/>
          </a:prstGeom>
        </p:spPr>
        <p:txBody>
          <a:bodyPr lIns="77898" tIns="38949" rIns="77898" bIns="38949"/>
          <a:lstStyle>
            <a:lvl1pPr marL="0" indent="0">
              <a:buNone/>
              <a:defRPr sz="1200"/>
            </a:lvl1pPr>
            <a:lvl2pPr marL="389494" indent="0">
              <a:buNone/>
              <a:defRPr sz="1000"/>
            </a:lvl2pPr>
            <a:lvl3pPr marL="778986" indent="0">
              <a:buNone/>
              <a:defRPr sz="900"/>
            </a:lvl3pPr>
            <a:lvl4pPr marL="1168479" indent="0">
              <a:buNone/>
              <a:defRPr sz="800"/>
            </a:lvl4pPr>
            <a:lvl5pPr marL="1557972" indent="0">
              <a:buNone/>
              <a:defRPr sz="800"/>
            </a:lvl5pPr>
            <a:lvl6pPr marL="1947464" indent="0">
              <a:buNone/>
              <a:defRPr sz="800"/>
            </a:lvl6pPr>
            <a:lvl7pPr marL="2336957" indent="0">
              <a:buNone/>
              <a:defRPr sz="800"/>
            </a:lvl7pPr>
            <a:lvl8pPr marL="2726450" indent="0">
              <a:buNone/>
              <a:defRPr sz="800"/>
            </a:lvl8pPr>
            <a:lvl9pPr marL="3115943" indent="0">
              <a:buNone/>
              <a:defRPr sz="800"/>
            </a:lvl9pPr>
          </a:lstStyle>
          <a:p>
            <a:pPr lvl="0"/>
            <a:r>
              <a:rPr lang="en-US"/>
              <a:t>Click to edit Master text styles</a:t>
            </a:r>
          </a:p>
        </p:txBody>
      </p:sp>
    </p:spTree>
    <p:extLst>
      <p:ext uri="{BB962C8B-B14F-4D97-AF65-F5344CB8AC3E}">
        <p14:creationId xmlns:p14="http://schemas.microsoft.com/office/powerpoint/2010/main" val="4065791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898" tIns="38949" rIns="77898" bIns="38949"/>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77898" tIns="38949" rIns="77898" bIns="3894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01280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a:prstGeom prst="rect">
            <a:avLst/>
          </a:prstGeom>
        </p:spPr>
        <p:txBody>
          <a:bodyPr vert="eaVert" lIns="77898" tIns="38949" rIns="77898" bIns="38949"/>
          <a:lstStyle/>
          <a:p>
            <a:r>
              <a:rPr lang="en-US"/>
              <a:t>Click to edit Master title style</a:t>
            </a:r>
          </a:p>
        </p:txBody>
      </p:sp>
      <p:sp>
        <p:nvSpPr>
          <p:cNvPr id="3" name="Vertical Text Placeholder 2"/>
          <p:cNvSpPr>
            <a:spLocks noGrp="1"/>
          </p:cNvSpPr>
          <p:nvPr>
            <p:ph type="body" orient="vert" idx="1"/>
          </p:nvPr>
        </p:nvSpPr>
        <p:spPr>
          <a:xfrm>
            <a:off x="457203" y="205980"/>
            <a:ext cx="6031523" cy="4388644"/>
          </a:xfrm>
          <a:prstGeom prst="rect">
            <a:avLst/>
          </a:prstGeom>
        </p:spPr>
        <p:txBody>
          <a:bodyPr vert="eaVert" lIns="77898" tIns="38949" rIns="77898" bIns="38949"/>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8517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42"/>
            <a:ext cx="7772400" cy="1102519"/>
          </a:xfrm>
          <a:prstGeom prst="rect">
            <a:avLst/>
          </a:prstGeom>
        </p:spPr>
        <p:txBody>
          <a:bodyPr lIns="77721" tIns="38857" rIns="77721" bIns="38857"/>
          <a:lstStyle/>
          <a:p>
            <a:r>
              <a:rPr lang="en-US" altLang="zh-CN"/>
              <a:t>Click to edit Master title style</a:t>
            </a:r>
            <a:endParaRPr lang="zh-CN" altLang="en-US"/>
          </a:p>
        </p:txBody>
      </p:sp>
      <p:sp>
        <p:nvSpPr>
          <p:cNvPr id="3" name="Subtitle 2"/>
          <p:cNvSpPr>
            <a:spLocks noGrp="1"/>
          </p:cNvSpPr>
          <p:nvPr>
            <p:ph type="subTitle" idx="1"/>
          </p:nvPr>
        </p:nvSpPr>
        <p:spPr>
          <a:xfrm>
            <a:off x="1371600" y="2914650"/>
            <a:ext cx="6400800" cy="1314450"/>
          </a:xfrm>
          <a:prstGeom prst="rect">
            <a:avLst/>
          </a:prstGeom>
        </p:spPr>
        <p:txBody>
          <a:bodyPr lIns="77721" tIns="38857" rIns="77721" bIns="38857"/>
          <a:lstStyle>
            <a:lvl1pPr marL="0" indent="0" algn="ctr">
              <a:buNone/>
              <a:defRPr/>
            </a:lvl1pPr>
            <a:lvl2pPr marL="388607" indent="0" algn="ctr">
              <a:buNone/>
              <a:defRPr/>
            </a:lvl2pPr>
            <a:lvl3pPr marL="777218" indent="0" algn="ctr">
              <a:buNone/>
              <a:defRPr/>
            </a:lvl3pPr>
            <a:lvl4pPr marL="1165822" indent="0" algn="ctr">
              <a:buNone/>
              <a:defRPr/>
            </a:lvl4pPr>
            <a:lvl5pPr marL="1554432" indent="0" algn="ctr">
              <a:buNone/>
              <a:defRPr/>
            </a:lvl5pPr>
            <a:lvl6pPr marL="1943040" indent="0" algn="ctr">
              <a:buNone/>
              <a:defRPr/>
            </a:lvl6pPr>
            <a:lvl7pPr marL="2331652" indent="0" algn="ctr">
              <a:buNone/>
              <a:defRPr/>
            </a:lvl7pPr>
            <a:lvl8pPr marL="2720254" indent="0" algn="ctr">
              <a:buNone/>
              <a:defRPr/>
            </a:lvl8pPr>
            <a:lvl9pPr marL="3108862" indent="0" algn="ctr">
              <a:buNone/>
              <a:defRPr/>
            </a:lvl9pPr>
          </a:lstStyle>
          <a:p>
            <a:r>
              <a:rPr lang="en-US" altLang="zh-CN"/>
              <a:t>Click to edit Master subtitle style</a:t>
            </a:r>
            <a:endParaRPr lang="zh-CN" altLang="en-US"/>
          </a:p>
        </p:txBody>
      </p:sp>
    </p:spTree>
    <p:extLst>
      <p:ext uri="{BB962C8B-B14F-4D97-AF65-F5344CB8AC3E}">
        <p14:creationId xmlns:p14="http://schemas.microsoft.com/office/powerpoint/2010/main" val="22518833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721" tIns="38857" rIns="77721" bIns="38857"/>
          <a:lstStyle/>
          <a:p>
            <a:r>
              <a:rPr lang="en-US" altLang="zh-CN"/>
              <a:t>Click to edit Master title style</a:t>
            </a:r>
            <a:endParaRPr lang="zh-CN" altLang="en-US"/>
          </a:p>
        </p:txBody>
      </p:sp>
      <p:sp>
        <p:nvSpPr>
          <p:cNvPr id="3" name="Content Placeholder 2"/>
          <p:cNvSpPr>
            <a:spLocks noGrp="1"/>
          </p:cNvSpPr>
          <p:nvPr>
            <p:ph idx="1"/>
          </p:nvPr>
        </p:nvSpPr>
        <p:spPr>
          <a:xfrm>
            <a:off x="457200" y="1200151"/>
            <a:ext cx="8229600" cy="3394472"/>
          </a:xfrm>
          <a:prstGeom prst="rect">
            <a:avLst/>
          </a:prstGeom>
        </p:spPr>
        <p:txBody>
          <a:bodyPr lIns="77721" tIns="38857" rIns="77721" bIns="38857"/>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0314584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3305176"/>
            <a:ext cx="7772400" cy="1021556"/>
          </a:xfrm>
          <a:prstGeom prst="rect">
            <a:avLst/>
          </a:prstGeom>
        </p:spPr>
        <p:txBody>
          <a:bodyPr lIns="77721" tIns="38857" rIns="77721" bIns="38857" anchor="t"/>
          <a:lstStyle>
            <a:lvl1pPr algn="l">
              <a:defRPr sz="34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435" y="2180035"/>
            <a:ext cx="7772400" cy="1125140"/>
          </a:xfrm>
          <a:prstGeom prst="rect">
            <a:avLst/>
          </a:prstGeom>
        </p:spPr>
        <p:txBody>
          <a:bodyPr lIns="77721" tIns="38857" rIns="77721" bIns="38857" anchor="b"/>
          <a:lstStyle>
            <a:lvl1pPr marL="0" indent="0">
              <a:buNone/>
              <a:defRPr sz="1700"/>
            </a:lvl1pPr>
            <a:lvl2pPr marL="388607" indent="0">
              <a:buNone/>
              <a:defRPr sz="1500"/>
            </a:lvl2pPr>
            <a:lvl3pPr marL="777218" indent="0">
              <a:buNone/>
              <a:defRPr sz="1400"/>
            </a:lvl3pPr>
            <a:lvl4pPr marL="1165822" indent="0">
              <a:buNone/>
              <a:defRPr sz="1200"/>
            </a:lvl4pPr>
            <a:lvl5pPr marL="1554432" indent="0">
              <a:buNone/>
              <a:defRPr sz="1200"/>
            </a:lvl5pPr>
            <a:lvl6pPr marL="1943040" indent="0">
              <a:buNone/>
              <a:defRPr sz="1200"/>
            </a:lvl6pPr>
            <a:lvl7pPr marL="2331652" indent="0">
              <a:buNone/>
              <a:defRPr sz="1200"/>
            </a:lvl7pPr>
            <a:lvl8pPr marL="2720254" indent="0">
              <a:buNone/>
              <a:defRPr sz="1200"/>
            </a:lvl8pPr>
            <a:lvl9pPr marL="3108862" indent="0">
              <a:buNone/>
              <a:defRPr sz="1200"/>
            </a:lvl9pPr>
          </a:lstStyle>
          <a:p>
            <a:pPr lvl="0"/>
            <a:r>
              <a:rPr lang="en-US" altLang="zh-CN"/>
              <a:t>Click to edit Master text styles</a:t>
            </a:r>
          </a:p>
        </p:txBody>
      </p:sp>
    </p:spTree>
    <p:extLst>
      <p:ext uri="{BB962C8B-B14F-4D97-AF65-F5344CB8AC3E}">
        <p14:creationId xmlns:p14="http://schemas.microsoft.com/office/powerpoint/2010/main" val="1282434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Number slide #2">
    <p:bg>
      <p:bgPr>
        <a:solidFill>
          <a:srgbClr val="0066A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5164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userDrawn="1"/>
        </p:nvSpPr>
        <p:spPr>
          <a:xfrm>
            <a:off x="0" y="-20538"/>
            <a:ext cx="9144000" cy="5164038"/>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63"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34470125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721" tIns="38857" rIns="77721" bIns="38857"/>
          <a:lstStyle/>
          <a:p>
            <a:r>
              <a:rPr lang="en-US" altLang="zh-CN"/>
              <a:t>Click to edit Master title style</a:t>
            </a:r>
            <a:endParaRPr lang="zh-CN" altLang="en-US"/>
          </a:p>
        </p:txBody>
      </p:sp>
      <p:sp>
        <p:nvSpPr>
          <p:cNvPr id="3" name="Content Placeholder 2"/>
          <p:cNvSpPr>
            <a:spLocks noGrp="1"/>
          </p:cNvSpPr>
          <p:nvPr>
            <p:ph sz="half" idx="1"/>
          </p:nvPr>
        </p:nvSpPr>
        <p:spPr>
          <a:xfrm>
            <a:off x="457203" y="1200151"/>
            <a:ext cx="4044462" cy="3394472"/>
          </a:xfrm>
          <a:prstGeom prst="rect">
            <a:avLst/>
          </a:prstGeom>
        </p:spPr>
        <p:txBody>
          <a:bodyPr lIns="77721" tIns="38857" rIns="77721" bIns="38857"/>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2338" y="1200151"/>
            <a:ext cx="4044462" cy="3394472"/>
          </a:xfrm>
          <a:prstGeom prst="rect">
            <a:avLst/>
          </a:prstGeom>
        </p:spPr>
        <p:txBody>
          <a:bodyPr lIns="77721" tIns="38857" rIns="77721" bIns="38857"/>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5840771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721" tIns="38857" rIns="77721" bIns="38857"/>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151335"/>
            <a:ext cx="4040066" cy="479822"/>
          </a:xfrm>
          <a:prstGeom prst="rect">
            <a:avLst/>
          </a:prstGeom>
        </p:spPr>
        <p:txBody>
          <a:bodyPr lIns="77721" tIns="38857" rIns="77721" bIns="38857" anchor="b"/>
          <a:lstStyle>
            <a:lvl1pPr marL="0" indent="0">
              <a:buNone/>
              <a:defRPr sz="2000" b="1"/>
            </a:lvl1pPr>
            <a:lvl2pPr marL="388607" indent="0">
              <a:buNone/>
              <a:defRPr sz="1700" b="1"/>
            </a:lvl2pPr>
            <a:lvl3pPr marL="777218" indent="0">
              <a:buNone/>
              <a:defRPr sz="1500" b="1"/>
            </a:lvl3pPr>
            <a:lvl4pPr marL="1165822" indent="0">
              <a:buNone/>
              <a:defRPr sz="1400" b="1"/>
            </a:lvl4pPr>
            <a:lvl5pPr marL="1554432" indent="0">
              <a:buNone/>
              <a:defRPr sz="1400" b="1"/>
            </a:lvl5pPr>
            <a:lvl6pPr marL="1943040" indent="0">
              <a:buNone/>
              <a:defRPr sz="1400" b="1"/>
            </a:lvl6pPr>
            <a:lvl7pPr marL="2331652" indent="0">
              <a:buNone/>
              <a:defRPr sz="1400" b="1"/>
            </a:lvl7pPr>
            <a:lvl8pPr marL="2720254" indent="0">
              <a:buNone/>
              <a:defRPr sz="1400" b="1"/>
            </a:lvl8pPr>
            <a:lvl9pPr marL="3108862" indent="0">
              <a:buNone/>
              <a:defRPr sz="1400" b="1"/>
            </a:lvl9pPr>
          </a:lstStyle>
          <a:p>
            <a:pPr lvl="0"/>
            <a:r>
              <a:rPr lang="en-US" altLang="zh-CN"/>
              <a:t>Click to edit Master text styles</a:t>
            </a:r>
          </a:p>
        </p:txBody>
      </p:sp>
      <p:sp>
        <p:nvSpPr>
          <p:cNvPr id="4" name="Content Placeholder 3"/>
          <p:cNvSpPr>
            <a:spLocks noGrp="1"/>
          </p:cNvSpPr>
          <p:nvPr>
            <p:ph sz="half" idx="2"/>
          </p:nvPr>
        </p:nvSpPr>
        <p:spPr>
          <a:xfrm>
            <a:off x="457200" y="1631156"/>
            <a:ext cx="4040066" cy="2963466"/>
          </a:xfrm>
          <a:prstGeom prst="rect">
            <a:avLst/>
          </a:prstGeom>
        </p:spPr>
        <p:txBody>
          <a:bodyPr lIns="77721" tIns="38857" rIns="77721" bIns="38857"/>
          <a:lstStyle>
            <a:lvl1pPr>
              <a:defRPr sz="20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293" y="1151335"/>
            <a:ext cx="4041531" cy="479822"/>
          </a:xfrm>
          <a:prstGeom prst="rect">
            <a:avLst/>
          </a:prstGeom>
        </p:spPr>
        <p:txBody>
          <a:bodyPr lIns="77721" tIns="38857" rIns="77721" bIns="38857" anchor="b"/>
          <a:lstStyle>
            <a:lvl1pPr marL="0" indent="0">
              <a:buNone/>
              <a:defRPr sz="2000" b="1"/>
            </a:lvl1pPr>
            <a:lvl2pPr marL="388607" indent="0">
              <a:buNone/>
              <a:defRPr sz="1700" b="1"/>
            </a:lvl2pPr>
            <a:lvl3pPr marL="777218" indent="0">
              <a:buNone/>
              <a:defRPr sz="1500" b="1"/>
            </a:lvl3pPr>
            <a:lvl4pPr marL="1165822" indent="0">
              <a:buNone/>
              <a:defRPr sz="1400" b="1"/>
            </a:lvl4pPr>
            <a:lvl5pPr marL="1554432" indent="0">
              <a:buNone/>
              <a:defRPr sz="1400" b="1"/>
            </a:lvl5pPr>
            <a:lvl6pPr marL="1943040" indent="0">
              <a:buNone/>
              <a:defRPr sz="1400" b="1"/>
            </a:lvl6pPr>
            <a:lvl7pPr marL="2331652" indent="0">
              <a:buNone/>
              <a:defRPr sz="1400" b="1"/>
            </a:lvl7pPr>
            <a:lvl8pPr marL="2720254" indent="0">
              <a:buNone/>
              <a:defRPr sz="1400" b="1"/>
            </a:lvl8pPr>
            <a:lvl9pPr marL="3108862" indent="0">
              <a:buNone/>
              <a:defRPr sz="1400" b="1"/>
            </a:lvl9pPr>
          </a:lstStyle>
          <a:p>
            <a:pPr lvl="0"/>
            <a:r>
              <a:rPr lang="en-US" altLang="zh-CN"/>
              <a:t>Click to edit Master text styles</a:t>
            </a:r>
          </a:p>
        </p:txBody>
      </p:sp>
      <p:sp>
        <p:nvSpPr>
          <p:cNvPr id="6" name="Content Placeholder 5"/>
          <p:cNvSpPr>
            <a:spLocks noGrp="1"/>
          </p:cNvSpPr>
          <p:nvPr>
            <p:ph sz="quarter" idx="4"/>
          </p:nvPr>
        </p:nvSpPr>
        <p:spPr>
          <a:xfrm>
            <a:off x="4645293" y="1631156"/>
            <a:ext cx="4041531" cy="2963466"/>
          </a:xfrm>
          <a:prstGeom prst="rect">
            <a:avLst/>
          </a:prstGeom>
        </p:spPr>
        <p:txBody>
          <a:bodyPr lIns="77721" tIns="38857" rIns="77721" bIns="38857"/>
          <a:lstStyle>
            <a:lvl1pPr>
              <a:defRPr sz="20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6897563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721" tIns="38857" rIns="77721" bIns="38857"/>
          <a:lstStyle/>
          <a:p>
            <a:r>
              <a:rPr lang="en-US" altLang="zh-CN"/>
              <a:t>Click to edit Master title style</a:t>
            </a:r>
            <a:endParaRPr lang="zh-CN" altLang="en-US"/>
          </a:p>
        </p:txBody>
      </p:sp>
    </p:spTree>
    <p:extLst>
      <p:ext uri="{BB962C8B-B14F-4D97-AF65-F5344CB8AC3E}">
        <p14:creationId xmlns:p14="http://schemas.microsoft.com/office/powerpoint/2010/main" val="15303819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6899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04787"/>
            <a:ext cx="3008435" cy="871538"/>
          </a:xfrm>
          <a:prstGeom prst="rect">
            <a:avLst/>
          </a:prstGeom>
        </p:spPr>
        <p:txBody>
          <a:bodyPr lIns="77721" tIns="38857" rIns="77721" bIns="38857" anchor="b"/>
          <a:lstStyle>
            <a:lvl1pPr algn="l">
              <a:defRPr sz="1700" b="1"/>
            </a:lvl1pPr>
          </a:lstStyle>
          <a:p>
            <a:r>
              <a:rPr lang="en-US" altLang="zh-CN"/>
              <a:t>Click to edit Master title style</a:t>
            </a:r>
            <a:endParaRPr lang="zh-CN" altLang="en-US"/>
          </a:p>
        </p:txBody>
      </p:sp>
      <p:sp>
        <p:nvSpPr>
          <p:cNvPr id="3" name="Content Placeholder 2"/>
          <p:cNvSpPr>
            <a:spLocks noGrp="1"/>
          </p:cNvSpPr>
          <p:nvPr>
            <p:ph idx="1"/>
          </p:nvPr>
        </p:nvSpPr>
        <p:spPr>
          <a:xfrm>
            <a:off x="3575538" y="204811"/>
            <a:ext cx="5111262" cy="4389835"/>
          </a:xfrm>
          <a:prstGeom prst="rect">
            <a:avLst/>
          </a:prstGeom>
        </p:spPr>
        <p:txBody>
          <a:bodyPr lIns="77721" tIns="38857" rIns="77721" bIns="38857"/>
          <a:lstStyle>
            <a:lvl1pPr>
              <a:defRPr sz="27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57207" y="1076328"/>
            <a:ext cx="3008435" cy="3518297"/>
          </a:xfrm>
          <a:prstGeom prst="rect">
            <a:avLst/>
          </a:prstGeom>
        </p:spPr>
        <p:txBody>
          <a:bodyPr lIns="77721" tIns="38857" rIns="77721" bIns="38857"/>
          <a:lstStyle>
            <a:lvl1pPr marL="0" indent="0">
              <a:buNone/>
              <a:defRPr sz="1200"/>
            </a:lvl1pPr>
            <a:lvl2pPr marL="388607" indent="0">
              <a:buNone/>
              <a:defRPr sz="1000"/>
            </a:lvl2pPr>
            <a:lvl3pPr marL="777218" indent="0">
              <a:buNone/>
              <a:defRPr sz="900"/>
            </a:lvl3pPr>
            <a:lvl4pPr marL="1165822" indent="0">
              <a:buNone/>
              <a:defRPr sz="800"/>
            </a:lvl4pPr>
            <a:lvl5pPr marL="1554432" indent="0">
              <a:buNone/>
              <a:defRPr sz="800"/>
            </a:lvl5pPr>
            <a:lvl6pPr marL="1943040" indent="0">
              <a:buNone/>
              <a:defRPr sz="800"/>
            </a:lvl6pPr>
            <a:lvl7pPr marL="2331652" indent="0">
              <a:buNone/>
              <a:defRPr sz="800"/>
            </a:lvl7pPr>
            <a:lvl8pPr marL="2720254" indent="0">
              <a:buNone/>
              <a:defRPr sz="800"/>
            </a:lvl8pPr>
            <a:lvl9pPr marL="3108862" indent="0">
              <a:buNone/>
              <a:defRPr sz="800"/>
            </a:lvl9pPr>
          </a:lstStyle>
          <a:p>
            <a:pPr lvl="0"/>
            <a:r>
              <a:rPr lang="en-US" altLang="zh-CN"/>
              <a:t>Click to edit Master text styles</a:t>
            </a:r>
          </a:p>
        </p:txBody>
      </p:sp>
    </p:spTree>
    <p:extLst>
      <p:ext uri="{BB962C8B-B14F-4D97-AF65-F5344CB8AC3E}">
        <p14:creationId xmlns:p14="http://schemas.microsoft.com/office/powerpoint/2010/main" val="26982292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3600451"/>
            <a:ext cx="5486400" cy="425054"/>
          </a:xfrm>
          <a:prstGeom prst="rect">
            <a:avLst/>
          </a:prstGeom>
        </p:spPr>
        <p:txBody>
          <a:bodyPr lIns="77721" tIns="38857" rIns="77721" bIns="38857" anchor="b"/>
          <a:lstStyle>
            <a:lvl1pPr algn="l">
              <a:defRPr sz="17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792166" y="459581"/>
            <a:ext cx="5486400" cy="3086100"/>
          </a:xfrm>
          <a:prstGeom prst="rect">
            <a:avLst/>
          </a:prstGeom>
        </p:spPr>
        <p:txBody>
          <a:bodyPr lIns="77721" tIns="38857" rIns="77721" bIns="38857"/>
          <a:lstStyle>
            <a:lvl1pPr marL="0" indent="0">
              <a:buNone/>
              <a:defRPr sz="2700"/>
            </a:lvl1pPr>
            <a:lvl2pPr marL="388607" indent="0">
              <a:buNone/>
              <a:defRPr sz="2400"/>
            </a:lvl2pPr>
            <a:lvl3pPr marL="777218" indent="0">
              <a:buNone/>
              <a:defRPr sz="2000"/>
            </a:lvl3pPr>
            <a:lvl4pPr marL="1165822" indent="0">
              <a:buNone/>
              <a:defRPr sz="1700"/>
            </a:lvl4pPr>
            <a:lvl5pPr marL="1554432" indent="0">
              <a:buNone/>
              <a:defRPr sz="1700"/>
            </a:lvl5pPr>
            <a:lvl6pPr marL="1943040" indent="0">
              <a:buNone/>
              <a:defRPr sz="1700"/>
            </a:lvl6pPr>
            <a:lvl7pPr marL="2331652" indent="0">
              <a:buNone/>
              <a:defRPr sz="1700"/>
            </a:lvl7pPr>
            <a:lvl8pPr marL="2720254" indent="0">
              <a:buNone/>
              <a:defRPr sz="1700"/>
            </a:lvl8pPr>
            <a:lvl9pPr marL="3108862" indent="0">
              <a:buNone/>
              <a:defRPr sz="1700"/>
            </a:lvl9pPr>
          </a:lstStyle>
          <a:p>
            <a:pPr lvl="0"/>
            <a:endParaRPr lang="zh-CN" altLang="en-US" noProof="0"/>
          </a:p>
        </p:txBody>
      </p:sp>
      <p:sp>
        <p:nvSpPr>
          <p:cNvPr id="4" name="Text Placeholder 3"/>
          <p:cNvSpPr>
            <a:spLocks noGrp="1"/>
          </p:cNvSpPr>
          <p:nvPr>
            <p:ph type="body" sz="half" idx="2"/>
          </p:nvPr>
        </p:nvSpPr>
        <p:spPr>
          <a:xfrm>
            <a:off x="1792166" y="4025526"/>
            <a:ext cx="5486400" cy="603647"/>
          </a:xfrm>
          <a:prstGeom prst="rect">
            <a:avLst/>
          </a:prstGeom>
        </p:spPr>
        <p:txBody>
          <a:bodyPr lIns="77721" tIns="38857" rIns="77721" bIns="38857"/>
          <a:lstStyle>
            <a:lvl1pPr marL="0" indent="0">
              <a:buNone/>
              <a:defRPr sz="1200"/>
            </a:lvl1pPr>
            <a:lvl2pPr marL="388607" indent="0">
              <a:buNone/>
              <a:defRPr sz="1000"/>
            </a:lvl2pPr>
            <a:lvl3pPr marL="777218" indent="0">
              <a:buNone/>
              <a:defRPr sz="900"/>
            </a:lvl3pPr>
            <a:lvl4pPr marL="1165822" indent="0">
              <a:buNone/>
              <a:defRPr sz="800"/>
            </a:lvl4pPr>
            <a:lvl5pPr marL="1554432" indent="0">
              <a:buNone/>
              <a:defRPr sz="800"/>
            </a:lvl5pPr>
            <a:lvl6pPr marL="1943040" indent="0">
              <a:buNone/>
              <a:defRPr sz="800"/>
            </a:lvl6pPr>
            <a:lvl7pPr marL="2331652" indent="0">
              <a:buNone/>
              <a:defRPr sz="800"/>
            </a:lvl7pPr>
            <a:lvl8pPr marL="2720254" indent="0">
              <a:buNone/>
              <a:defRPr sz="800"/>
            </a:lvl8pPr>
            <a:lvl9pPr marL="3108862" indent="0">
              <a:buNone/>
              <a:defRPr sz="800"/>
            </a:lvl9pPr>
          </a:lstStyle>
          <a:p>
            <a:pPr lvl="0"/>
            <a:r>
              <a:rPr lang="en-US" altLang="zh-CN"/>
              <a:t>Click to edit Master text styles</a:t>
            </a:r>
          </a:p>
        </p:txBody>
      </p:sp>
    </p:spTree>
    <p:extLst>
      <p:ext uri="{BB962C8B-B14F-4D97-AF65-F5344CB8AC3E}">
        <p14:creationId xmlns:p14="http://schemas.microsoft.com/office/powerpoint/2010/main" val="4218967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721" tIns="38857" rIns="77721" bIns="38857"/>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77721" tIns="38857" rIns="77721" bIns="38857"/>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2856838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a:prstGeom prst="rect">
            <a:avLst/>
          </a:prstGeom>
        </p:spPr>
        <p:txBody>
          <a:bodyPr vert="eaVert" lIns="77721" tIns="38857" rIns="77721" bIns="38857"/>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57207" y="205980"/>
            <a:ext cx="6031523" cy="4388644"/>
          </a:xfrm>
          <a:prstGeom prst="rect">
            <a:avLst/>
          </a:prstGeom>
        </p:spPr>
        <p:txBody>
          <a:bodyPr vert="eaVert" lIns="77721" tIns="38857" rIns="77721" bIns="38857"/>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8787801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lIns="77925" tIns="38963" rIns="77925" bIns="38963"/>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77925" tIns="38963" rIns="77925" bIns="38963"/>
          <a:lstStyle>
            <a:lvl1pPr marL="0" indent="0" algn="ctr">
              <a:buNone/>
              <a:defRPr/>
            </a:lvl1pPr>
            <a:lvl2pPr marL="389626" indent="0" algn="ctr">
              <a:buNone/>
              <a:defRPr/>
            </a:lvl2pPr>
            <a:lvl3pPr marL="779252" indent="0" algn="ctr">
              <a:buNone/>
              <a:defRPr/>
            </a:lvl3pPr>
            <a:lvl4pPr marL="1168878" indent="0" algn="ctr">
              <a:buNone/>
              <a:defRPr/>
            </a:lvl4pPr>
            <a:lvl5pPr marL="1558503" indent="0" algn="ctr">
              <a:buNone/>
              <a:defRPr/>
            </a:lvl5pPr>
            <a:lvl6pPr marL="1948129" indent="0" algn="ctr">
              <a:buNone/>
              <a:defRPr/>
            </a:lvl6pPr>
            <a:lvl7pPr marL="2337755" indent="0" algn="ctr">
              <a:buNone/>
              <a:defRPr/>
            </a:lvl7pPr>
            <a:lvl8pPr marL="2727381" indent="0" algn="ctr">
              <a:buNone/>
              <a:defRPr/>
            </a:lvl8pPr>
            <a:lvl9pPr marL="3117007" indent="0" algn="ctr">
              <a:buNone/>
              <a:defRPr/>
            </a:lvl9pPr>
          </a:lstStyle>
          <a:p>
            <a:r>
              <a:rPr lang="en-US"/>
              <a:t>Click to edit Master subtitle style</a:t>
            </a:r>
          </a:p>
        </p:txBody>
      </p:sp>
    </p:spTree>
    <p:extLst>
      <p:ext uri="{BB962C8B-B14F-4D97-AF65-F5344CB8AC3E}">
        <p14:creationId xmlns:p14="http://schemas.microsoft.com/office/powerpoint/2010/main" val="18371830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25" tIns="38963" rIns="77925" bIns="38963"/>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77925" tIns="38963" rIns="77925" bIns="3896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8022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Number slide #2">
    <p:bg>
      <p:bgPr>
        <a:solidFill>
          <a:srgbClr val="0066A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5164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userDrawn="1"/>
        </p:nvSpPr>
        <p:spPr>
          <a:xfrm>
            <a:off x="0" y="-20538"/>
            <a:ext cx="9144000" cy="5164038"/>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09" y="-20538"/>
            <a:ext cx="9141291" cy="5143500"/>
          </a:xfrm>
          <a:prstGeom prst="rect">
            <a:avLst/>
          </a:prstGeom>
        </p:spPr>
      </p:pic>
    </p:spTree>
    <p:extLst>
      <p:ext uri="{BB962C8B-B14F-4D97-AF65-F5344CB8AC3E}">
        <p14:creationId xmlns:p14="http://schemas.microsoft.com/office/powerpoint/2010/main" val="2698839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3305176"/>
            <a:ext cx="7772400" cy="1021556"/>
          </a:xfrm>
          <a:prstGeom prst="rect">
            <a:avLst/>
          </a:prstGeom>
        </p:spPr>
        <p:txBody>
          <a:bodyPr lIns="77925" tIns="38963" rIns="77925" bIns="38963" anchor="t"/>
          <a:lstStyle>
            <a:lvl1pPr algn="l">
              <a:defRPr sz="3400" b="1" cap="all"/>
            </a:lvl1pPr>
          </a:lstStyle>
          <a:p>
            <a:r>
              <a:rPr lang="en-US"/>
              <a:t>Click to edit Master title style</a:t>
            </a:r>
          </a:p>
        </p:txBody>
      </p:sp>
      <p:sp>
        <p:nvSpPr>
          <p:cNvPr id="3" name="Text Placeholder 2"/>
          <p:cNvSpPr>
            <a:spLocks noGrp="1"/>
          </p:cNvSpPr>
          <p:nvPr>
            <p:ph type="body" idx="1"/>
          </p:nvPr>
        </p:nvSpPr>
        <p:spPr>
          <a:xfrm>
            <a:off x="722435" y="2180035"/>
            <a:ext cx="7772400" cy="1125140"/>
          </a:xfrm>
          <a:prstGeom prst="rect">
            <a:avLst/>
          </a:prstGeom>
        </p:spPr>
        <p:txBody>
          <a:bodyPr lIns="77925" tIns="38963" rIns="77925" bIns="38963" anchor="b"/>
          <a:lstStyle>
            <a:lvl1pPr marL="0" indent="0">
              <a:buNone/>
              <a:defRPr sz="1700"/>
            </a:lvl1pPr>
            <a:lvl2pPr marL="389626" indent="0">
              <a:buNone/>
              <a:defRPr sz="1500"/>
            </a:lvl2pPr>
            <a:lvl3pPr marL="779252" indent="0">
              <a:buNone/>
              <a:defRPr sz="1400"/>
            </a:lvl3pPr>
            <a:lvl4pPr marL="1168878" indent="0">
              <a:buNone/>
              <a:defRPr sz="1200"/>
            </a:lvl4pPr>
            <a:lvl5pPr marL="1558503" indent="0">
              <a:buNone/>
              <a:defRPr sz="1200"/>
            </a:lvl5pPr>
            <a:lvl6pPr marL="1948129" indent="0">
              <a:buNone/>
              <a:defRPr sz="1200"/>
            </a:lvl6pPr>
            <a:lvl7pPr marL="2337755" indent="0">
              <a:buNone/>
              <a:defRPr sz="1200"/>
            </a:lvl7pPr>
            <a:lvl8pPr marL="2727381" indent="0">
              <a:buNone/>
              <a:defRPr sz="1200"/>
            </a:lvl8pPr>
            <a:lvl9pPr marL="3117007" indent="0">
              <a:buNone/>
              <a:defRPr sz="1200"/>
            </a:lvl9pPr>
          </a:lstStyle>
          <a:p>
            <a:pPr lvl="0"/>
            <a:r>
              <a:rPr lang="en-US"/>
              <a:t>Click to edit Master text styles</a:t>
            </a:r>
          </a:p>
        </p:txBody>
      </p:sp>
    </p:spTree>
    <p:extLst>
      <p:ext uri="{BB962C8B-B14F-4D97-AF65-F5344CB8AC3E}">
        <p14:creationId xmlns:p14="http://schemas.microsoft.com/office/powerpoint/2010/main" val="19286477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25" tIns="38963" rIns="77925" bIns="38963"/>
          <a:lstStyle/>
          <a:p>
            <a:r>
              <a:rPr lang="en-US"/>
              <a:t>Click to edit Master title style</a:t>
            </a:r>
          </a:p>
        </p:txBody>
      </p:sp>
      <p:sp>
        <p:nvSpPr>
          <p:cNvPr id="3" name="Content Placeholder 2"/>
          <p:cNvSpPr>
            <a:spLocks noGrp="1"/>
          </p:cNvSpPr>
          <p:nvPr>
            <p:ph sz="half" idx="1"/>
          </p:nvPr>
        </p:nvSpPr>
        <p:spPr>
          <a:xfrm>
            <a:off x="457200" y="1200151"/>
            <a:ext cx="4044462" cy="3394472"/>
          </a:xfrm>
          <a:prstGeom prst="rect">
            <a:avLst/>
          </a:prstGeom>
        </p:spPr>
        <p:txBody>
          <a:bodyPr lIns="77925" tIns="38963" rIns="77925" bIns="38963"/>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2338" y="1200151"/>
            <a:ext cx="4044462" cy="3394472"/>
          </a:xfrm>
          <a:prstGeom prst="rect">
            <a:avLst/>
          </a:prstGeom>
        </p:spPr>
        <p:txBody>
          <a:bodyPr lIns="77925" tIns="38963" rIns="77925" bIns="38963"/>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78655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25" tIns="38963" rIns="77925" bIns="38963"/>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066" cy="479822"/>
          </a:xfrm>
          <a:prstGeom prst="rect">
            <a:avLst/>
          </a:prstGeom>
        </p:spPr>
        <p:txBody>
          <a:bodyPr lIns="77925" tIns="38963" rIns="77925" bIns="38963" anchor="b"/>
          <a:lstStyle>
            <a:lvl1pPr marL="0" indent="0">
              <a:buNone/>
              <a:defRPr sz="2000" b="1"/>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lvl="0"/>
            <a:r>
              <a:rPr lang="en-US"/>
              <a:t>Click to edit Master text styles</a:t>
            </a:r>
          </a:p>
        </p:txBody>
      </p:sp>
      <p:sp>
        <p:nvSpPr>
          <p:cNvPr id="4" name="Content Placeholder 3"/>
          <p:cNvSpPr>
            <a:spLocks noGrp="1"/>
          </p:cNvSpPr>
          <p:nvPr>
            <p:ph sz="half" idx="2"/>
          </p:nvPr>
        </p:nvSpPr>
        <p:spPr>
          <a:xfrm>
            <a:off x="457200" y="1631156"/>
            <a:ext cx="4040066" cy="2963466"/>
          </a:xfrm>
          <a:prstGeom prst="rect">
            <a:avLst/>
          </a:prstGeom>
        </p:spPr>
        <p:txBody>
          <a:bodyPr lIns="77925" tIns="38963" rIns="77925" bIns="38963"/>
          <a:lstStyle>
            <a:lvl1pPr>
              <a:defRPr sz="20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70" y="1151335"/>
            <a:ext cx="4041531" cy="479822"/>
          </a:xfrm>
          <a:prstGeom prst="rect">
            <a:avLst/>
          </a:prstGeom>
        </p:spPr>
        <p:txBody>
          <a:bodyPr lIns="77925" tIns="38963" rIns="77925" bIns="38963" anchor="b"/>
          <a:lstStyle>
            <a:lvl1pPr marL="0" indent="0">
              <a:buNone/>
              <a:defRPr sz="2000" b="1"/>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lvl="0"/>
            <a:r>
              <a:rPr lang="en-US"/>
              <a:t>Click to edit Master text styles</a:t>
            </a:r>
          </a:p>
        </p:txBody>
      </p:sp>
      <p:sp>
        <p:nvSpPr>
          <p:cNvPr id="6" name="Content Placeholder 5"/>
          <p:cNvSpPr>
            <a:spLocks noGrp="1"/>
          </p:cNvSpPr>
          <p:nvPr>
            <p:ph sz="quarter" idx="4"/>
          </p:nvPr>
        </p:nvSpPr>
        <p:spPr>
          <a:xfrm>
            <a:off x="4645270" y="1631156"/>
            <a:ext cx="4041531" cy="2963466"/>
          </a:xfrm>
          <a:prstGeom prst="rect">
            <a:avLst/>
          </a:prstGeom>
        </p:spPr>
        <p:txBody>
          <a:bodyPr lIns="77925" tIns="38963" rIns="77925" bIns="38963"/>
          <a:lstStyle>
            <a:lvl1pPr>
              <a:defRPr sz="20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23178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25" tIns="38963" rIns="77925" bIns="38963"/>
          <a:lstStyle/>
          <a:p>
            <a:r>
              <a:rPr lang="en-US"/>
              <a:t>Click to edit Master title style</a:t>
            </a:r>
          </a:p>
        </p:txBody>
      </p:sp>
    </p:spTree>
    <p:extLst>
      <p:ext uri="{BB962C8B-B14F-4D97-AF65-F5344CB8AC3E}">
        <p14:creationId xmlns:p14="http://schemas.microsoft.com/office/powerpoint/2010/main" val="16278761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1572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435" cy="871538"/>
          </a:xfrm>
          <a:prstGeom prst="rect">
            <a:avLst/>
          </a:prstGeom>
        </p:spPr>
        <p:txBody>
          <a:bodyPr lIns="77925" tIns="38963" rIns="77925" bIns="38963" anchor="b"/>
          <a:lstStyle>
            <a:lvl1pPr algn="l">
              <a:defRPr sz="1700" b="1"/>
            </a:lvl1pPr>
          </a:lstStyle>
          <a:p>
            <a:r>
              <a:rPr lang="en-US"/>
              <a:t>Click to edit Master title style</a:t>
            </a:r>
          </a:p>
        </p:txBody>
      </p:sp>
      <p:sp>
        <p:nvSpPr>
          <p:cNvPr id="3" name="Content Placeholder 2"/>
          <p:cNvSpPr>
            <a:spLocks noGrp="1"/>
          </p:cNvSpPr>
          <p:nvPr>
            <p:ph idx="1"/>
          </p:nvPr>
        </p:nvSpPr>
        <p:spPr>
          <a:xfrm>
            <a:off x="3575538" y="204788"/>
            <a:ext cx="5111262" cy="4389835"/>
          </a:xfrm>
          <a:prstGeom prst="rect">
            <a:avLst/>
          </a:prstGeom>
        </p:spPr>
        <p:txBody>
          <a:bodyPr lIns="77925" tIns="38963" rIns="77925" bIns="38963"/>
          <a:lstStyle>
            <a:lvl1pPr>
              <a:defRPr sz="27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435" cy="3518297"/>
          </a:xfrm>
          <a:prstGeom prst="rect">
            <a:avLst/>
          </a:prstGeom>
        </p:spPr>
        <p:txBody>
          <a:bodyPr lIns="77925" tIns="38963" rIns="77925" bIns="38963"/>
          <a:lstStyle>
            <a:lvl1pPr marL="0" indent="0">
              <a:buNone/>
              <a:defRPr sz="1200"/>
            </a:lvl1pPr>
            <a:lvl2pPr marL="389626" indent="0">
              <a:buNone/>
              <a:defRPr sz="1000"/>
            </a:lvl2pPr>
            <a:lvl3pPr marL="779252" indent="0">
              <a:buNone/>
              <a:defRPr sz="900"/>
            </a:lvl3pPr>
            <a:lvl4pPr marL="1168878" indent="0">
              <a:buNone/>
              <a:defRPr sz="800"/>
            </a:lvl4pPr>
            <a:lvl5pPr marL="1558503" indent="0">
              <a:buNone/>
              <a:defRPr sz="800"/>
            </a:lvl5pPr>
            <a:lvl6pPr marL="1948129" indent="0">
              <a:buNone/>
              <a:defRPr sz="800"/>
            </a:lvl6pPr>
            <a:lvl7pPr marL="2337755" indent="0">
              <a:buNone/>
              <a:defRPr sz="800"/>
            </a:lvl7pPr>
            <a:lvl8pPr marL="2727381" indent="0">
              <a:buNone/>
              <a:defRPr sz="800"/>
            </a:lvl8pPr>
            <a:lvl9pPr marL="3117007" indent="0">
              <a:buNone/>
              <a:defRPr sz="800"/>
            </a:lvl9pPr>
          </a:lstStyle>
          <a:p>
            <a:pPr lvl="0"/>
            <a:r>
              <a:rPr lang="en-US"/>
              <a:t>Click to edit Master text styles</a:t>
            </a:r>
          </a:p>
        </p:txBody>
      </p:sp>
    </p:spTree>
    <p:extLst>
      <p:ext uri="{BB962C8B-B14F-4D97-AF65-F5344CB8AC3E}">
        <p14:creationId xmlns:p14="http://schemas.microsoft.com/office/powerpoint/2010/main" val="95885402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3600450"/>
            <a:ext cx="5486400" cy="425054"/>
          </a:xfrm>
          <a:prstGeom prst="rect">
            <a:avLst/>
          </a:prstGeom>
        </p:spPr>
        <p:txBody>
          <a:bodyPr lIns="77925" tIns="38963" rIns="77925" bIns="38963" anchor="b"/>
          <a:lstStyle>
            <a:lvl1pPr algn="l">
              <a:defRPr sz="1700" b="1"/>
            </a:lvl1pPr>
          </a:lstStyle>
          <a:p>
            <a:r>
              <a:rPr lang="en-US"/>
              <a:t>Click to edit Master title style</a:t>
            </a:r>
          </a:p>
        </p:txBody>
      </p:sp>
      <p:sp>
        <p:nvSpPr>
          <p:cNvPr id="3" name="Picture Placeholder 2"/>
          <p:cNvSpPr>
            <a:spLocks noGrp="1"/>
          </p:cNvSpPr>
          <p:nvPr>
            <p:ph type="pic" idx="1"/>
          </p:nvPr>
        </p:nvSpPr>
        <p:spPr>
          <a:xfrm>
            <a:off x="1792166" y="459581"/>
            <a:ext cx="5486400" cy="3086100"/>
          </a:xfrm>
          <a:prstGeom prst="rect">
            <a:avLst/>
          </a:prstGeom>
        </p:spPr>
        <p:txBody>
          <a:bodyPr lIns="77925" tIns="38963" rIns="77925" bIns="38963"/>
          <a:lstStyle>
            <a:lvl1pPr marL="0" indent="0">
              <a:buNone/>
              <a:defRPr sz="2700"/>
            </a:lvl1pPr>
            <a:lvl2pPr marL="389626" indent="0">
              <a:buNone/>
              <a:defRPr sz="2400"/>
            </a:lvl2pPr>
            <a:lvl3pPr marL="779252" indent="0">
              <a:buNone/>
              <a:defRPr sz="2000"/>
            </a:lvl3pPr>
            <a:lvl4pPr marL="1168878" indent="0">
              <a:buNone/>
              <a:defRPr sz="1700"/>
            </a:lvl4pPr>
            <a:lvl5pPr marL="1558503" indent="0">
              <a:buNone/>
              <a:defRPr sz="1700"/>
            </a:lvl5pPr>
            <a:lvl6pPr marL="1948129" indent="0">
              <a:buNone/>
              <a:defRPr sz="1700"/>
            </a:lvl6pPr>
            <a:lvl7pPr marL="2337755" indent="0">
              <a:buNone/>
              <a:defRPr sz="1700"/>
            </a:lvl7pPr>
            <a:lvl8pPr marL="2727381" indent="0">
              <a:buNone/>
              <a:defRPr sz="1700"/>
            </a:lvl8pPr>
            <a:lvl9pPr marL="3117007" indent="0">
              <a:buNone/>
              <a:defRPr sz="1700"/>
            </a:lvl9pPr>
          </a:lstStyle>
          <a:p>
            <a:pPr marL="0" marR="0" lvl="0" indent="0" algn="l" defTabSz="779252" rtl="0" eaLnBrk="0" fontAlgn="base" latinLnBrk="0" hangingPunct="0">
              <a:lnSpc>
                <a:spcPct val="100000"/>
              </a:lnSpc>
              <a:spcBef>
                <a:spcPct val="20000"/>
              </a:spcBef>
              <a:spcAft>
                <a:spcPct val="0"/>
              </a:spcAft>
              <a:buClr>
                <a:srgbClr val="0066A1"/>
              </a:buClr>
              <a:buSzTx/>
              <a:buFont typeface="Lucida Sans Unicode" panose="020B0602030504020204" pitchFamily="34" charset="0"/>
              <a:buNone/>
              <a:defRPr/>
            </a:pPr>
            <a:endParaRPr kumimoji="0" lang="en-US" sz="2700" b="0" i="0" u="none" strike="noStrike" kern="0" cap="none" spc="0" normalizeH="0" baseline="0" noProof="0" dirty="0">
              <a:ln>
                <a:noFill/>
              </a:ln>
              <a:solidFill>
                <a:srgbClr val="000000"/>
              </a:solidFill>
              <a:effectLst/>
              <a:uLnTx/>
              <a:uFillTx/>
              <a:latin typeface="+mn-lt"/>
              <a:ea typeface="+mn-ea"/>
              <a:cs typeface="+mn-cs"/>
            </a:endParaRPr>
          </a:p>
        </p:txBody>
      </p:sp>
      <p:sp>
        <p:nvSpPr>
          <p:cNvPr id="4" name="Text Placeholder 3"/>
          <p:cNvSpPr>
            <a:spLocks noGrp="1"/>
          </p:cNvSpPr>
          <p:nvPr>
            <p:ph type="body" sz="half" idx="2"/>
          </p:nvPr>
        </p:nvSpPr>
        <p:spPr>
          <a:xfrm>
            <a:off x="1792166" y="4025503"/>
            <a:ext cx="5486400" cy="603647"/>
          </a:xfrm>
          <a:prstGeom prst="rect">
            <a:avLst/>
          </a:prstGeom>
        </p:spPr>
        <p:txBody>
          <a:bodyPr lIns="77925" tIns="38963" rIns="77925" bIns="38963"/>
          <a:lstStyle>
            <a:lvl1pPr marL="0" indent="0">
              <a:buNone/>
              <a:defRPr sz="1200"/>
            </a:lvl1pPr>
            <a:lvl2pPr marL="389626" indent="0">
              <a:buNone/>
              <a:defRPr sz="1000"/>
            </a:lvl2pPr>
            <a:lvl3pPr marL="779252" indent="0">
              <a:buNone/>
              <a:defRPr sz="900"/>
            </a:lvl3pPr>
            <a:lvl4pPr marL="1168878" indent="0">
              <a:buNone/>
              <a:defRPr sz="800"/>
            </a:lvl4pPr>
            <a:lvl5pPr marL="1558503" indent="0">
              <a:buNone/>
              <a:defRPr sz="800"/>
            </a:lvl5pPr>
            <a:lvl6pPr marL="1948129" indent="0">
              <a:buNone/>
              <a:defRPr sz="800"/>
            </a:lvl6pPr>
            <a:lvl7pPr marL="2337755" indent="0">
              <a:buNone/>
              <a:defRPr sz="800"/>
            </a:lvl7pPr>
            <a:lvl8pPr marL="2727381" indent="0">
              <a:buNone/>
              <a:defRPr sz="800"/>
            </a:lvl8pPr>
            <a:lvl9pPr marL="3117007" indent="0">
              <a:buNone/>
              <a:defRPr sz="800"/>
            </a:lvl9pPr>
          </a:lstStyle>
          <a:p>
            <a:pPr lvl="0"/>
            <a:r>
              <a:rPr lang="en-US"/>
              <a:t>Click to edit Master text styles</a:t>
            </a:r>
          </a:p>
        </p:txBody>
      </p:sp>
    </p:spTree>
    <p:extLst>
      <p:ext uri="{BB962C8B-B14F-4D97-AF65-F5344CB8AC3E}">
        <p14:creationId xmlns:p14="http://schemas.microsoft.com/office/powerpoint/2010/main" val="30106692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77925" tIns="38963" rIns="77925" bIns="38963"/>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77925" tIns="38963" rIns="77925" bIns="3896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10843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lIns="77925" tIns="38963" rIns="77925" bIns="38963"/>
          <a:lstStyle/>
          <a:p>
            <a:r>
              <a:rPr lang="en-US"/>
              <a:t>Click to edit Master title style</a:t>
            </a:r>
          </a:p>
        </p:txBody>
      </p:sp>
      <p:sp>
        <p:nvSpPr>
          <p:cNvPr id="3" name="Vertical Text Placeholder 2"/>
          <p:cNvSpPr>
            <a:spLocks noGrp="1"/>
          </p:cNvSpPr>
          <p:nvPr>
            <p:ph type="body" orient="vert" idx="1"/>
          </p:nvPr>
        </p:nvSpPr>
        <p:spPr>
          <a:xfrm>
            <a:off x="457200" y="205979"/>
            <a:ext cx="6031523" cy="4388644"/>
          </a:xfrm>
          <a:prstGeom prst="rect">
            <a:avLst/>
          </a:prstGeom>
        </p:spPr>
        <p:txBody>
          <a:bodyPr vert="eaVert" lIns="77925" tIns="38963" rIns="77925" bIns="3896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2551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Number slide #2">
    <p:bg>
      <p:bgPr>
        <a:solidFill>
          <a:srgbClr val="0066A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5164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userDrawn="1"/>
        </p:nvSpPr>
        <p:spPr>
          <a:xfrm>
            <a:off x="0" y="-20538"/>
            <a:ext cx="9144000" cy="5164038"/>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63" y="-6056"/>
            <a:ext cx="9141291" cy="5143500"/>
          </a:xfrm>
          <a:prstGeom prst="rect">
            <a:avLst/>
          </a:prstGeom>
        </p:spPr>
      </p:pic>
    </p:spTree>
    <p:extLst>
      <p:ext uri="{BB962C8B-B14F-4D97-AF65-F5344CB8AC3E}">
        <p14:creationId xmlns:p14="http://schemas.microsoft.com/office/powerpoint/2010/main" val="387034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umber slide #4">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3" y="-6056"/>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1872602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Number slide #5">
    <p:bg>
      <p:bgPr>
        <a:solidFill>
          <a:srgbClr val="0066A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3" y="-18168"/>
            <a:ext cx="9141291" cy="5143500"/>
          </a:xfrm>
          <a:prstGeom prst="rect">
            <a:avLst/>
          </a:prstGeom>
        </p:spPr>
      </p:pic>
      <p:sp>
        <p:nvSpPr>
          <p:cNvPr id="2" name="Title 1"/>
          <p:cNvSpPr>
            <a:spLocks noGrp="1"/>
          </p:cNvSpPr>
          <p:nvPr>
            <p:ph type="title" hasCustomPrompt="1"/>
          </p:nvPr>
        </p:nvSpPr>
        <p:spPr>
          <a:xfrm>
            <a:off x="3203848" y="1995686"/>
            <a:ext cx="5472608" cy="1080120"/>
          </a:xfrm>
        </p:spPr>
        <p:txBody>
          <a:bodyPr anchor="t"/>
          <a:lstStyle>
            <a:lvl1pPr>
              <a:defRPr sz="3000" b="0">
                <a:solidFill>
                  <a:schemeClr val="bg1"/>
                </a:solidFill>
              </a:defRPr>
            </a:lvl1pPr>
          </a:lstStyle>
          <a:p>
            <a:r>
              <a:rPr lang="en-US" dirty="0"/>
              <a:t>Click to add chapter title </a:t>
            </a:r>
          </a:p>
        </p:txBody>
      </p:sp>
    </p:spTree>
    <p:extLst>
      <p:ext uri="{BB962C8B-B14F-4D97-AF65-F5344CB8AC3E}">
        <p14:creationId xmlns:p14="http://schemas.microsoft.com/office/powerpoint/2010/main" val="272748101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vmlDrawing" Target="../drawings/vmlDrawing1.vml"/><Relationship Id="rId40"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vmlDrawing" Target="../drawings/vmlDrawing4.vml"/><Relationship Id="rId18" Type="http://schemas.openxmlformats.org/officeDocument/2006/relationships/image" Target="../media/image37.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2.xml"/><Relationship Id="rId17" Type="http://schemas.openxmlformats.org/officeDocument/2006/relationships/image" Target="../media/image35.emf"/><Relationship Id="rId2" Type="http://schemas.openxmlformats.org/officeDocument/2006/relationships/slideLayout" Target="../slideLayouts/slideLayout37.xml"/><Relationship Id="rId16" Type="http://schemas.openxmlformats.org/officeDocument/2006/relationships/oleObject" Target="../embeddings/oleObject4.bin"/><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36.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ags" Target="../tags/tag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vmlDrawing" Target="../drawings/vmlDrawing5.vml"/><Relationship Id="rId18" Type="http://schemas.openxmlformats.org/officeDocument/2006/relationships/image" Target="../media/image37.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3.xml"/><Relationship Id="rId17" Type="http://schemas.openxmlformats.org/officeDocument/2006/relationships/image" Target="../media/image38.emf"/><Relationship Id="rId2" Type="http://schemas.openxmlformats.org/officeDocument/2006/relationships/slideLayout" Target="../slideLayouts/slideLayout48.xml"/><Relationship Id="rId16" Type="http://schemas.openxmlformats.org/officeDocument/2006/relationships/oleObject" Target="../embeddings/oleObject5.bin"/><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image" Target="../media/image36.png"/><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ags" Target="../tags/tag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vmlDrawing" Target="../drawings/vmlDrawing6.vml"/><Relationship Id="rId18" Type="http://schemas.openxmlformats.org/officeDocument/2006/relationships/image" Target="../media/image37.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4.xml"/><Relationship Id="rId17" Type="http://schemas.openxmlformats.org/officeDocument/2006/relationships/image" Target="../media/image39.emf"/><Relationship Id="rId2" Type="http://schemas.openxmlformats.org/officeDocument/2006/relationships/slideLayout" Target="../slideLayouts/slideLayout59.xml"/><Relationship Id="rId16" Type="http://schemas.openxmlformats.org/officeDocument/2006/relationships/oleObject" Target="../embeddings/oleObject6.bin"/><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image" Target="../media/image36.png"/><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73A569-91EB-0046-B982-0C128984B539}"/>
              </a:ext>
            </a:extLst>
          </p:cNvPr>
          <p:cNvGraphicFramePr>
            <a:graphicFrameLocks noChangeAspect="1"/>
          </p:cNvGraphicFramePr>
          <p:nvPr userDrawn="1">
            <p:custDataLst>
              <p:tags r:id="rId38"/>
            </p:custDataLst>
            <p:extLst>
              <p:ext uri="{D42A27DB-BD31-4B8C-83A1-F6EECF244321}">
                <p14:modId xmlns:p14="http://schemas.microsoft.com/office/powerpoint/2010/main" val="24772303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41" name="think-cell Slide" r:id="rId40" imgW="7772400" imgH="10058400" progId="TCLayout.ActiveDocument.1">
                  <p:embed/>
                </p:oleObj>
              </mc:Choice>
              <mc:Fallback>
                <p:oleObj name="think-cell Slide" r:id="rId40" imgW="7772400" imgH="10058400" progId="TCLayout.ActiveDocument.1">
                  <p:embed/>
                  <p:pic>
                    <p:nvPicPr>
                      <p:cNvPr id="3" name="Object 2" hidden="1">
                        <a:extLst>
                          <a:ext uri="{FF2B5EF4-FFF2-40B4-BE49-F238E27FC236}">
                            <a16:creationId xmlns:a16="http://schemas.microsoft.com/office/drawing/2014/main" id="{7773A569-91EB-0046-B982-0C128984B539}"/>
                          </a:ext>
                        </a:extLst>
                      </p:cNvPr>
                      <p:cNvPicPr/>
                      <p:nvPr/>
                    </p:nvPicPr>
                    <p:blipFill>
                      <a:blip r:embed="rId41"/>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E9ABE15-B302-B04F-BB21-CC8ADC9A74CA}"/>
              </a:ext>
            </a:extLst>
          </p:cNvPr>
          <p:cNvSpPr/>
          <p:nvPr userDrawn="1">
            <p:custDataLst>
              <p:tags r:id="rId39"/>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nl-NL" sz="2400" b="1" i="0" baseline="0" dirty="0">
              <a:latin typeface="Verdana" panose="020B0604030504040204" pitchFamily="34" charset="0"/>
              <a:ea typeface="Verdana" panose="020B0604030504040204" pitchFamily="34" charset="0"/>
              <a:sym typeface="Verdana" panose="020B0604030504040204" pitchFamily="34" charset="0"/>
            </a:endParaRPr>
          </a:p>
        </p:txBody>
      </p:sp>
      <p:sp>
        <p:nvSpPr>
          <p:cNvPr id="10" name="AddCustomFooter#1"/>
          <p:cNvSpPr txBox="1"/>
          <p:nvPr userDrawn="1"/>
        </p:nvSpPr>
        <p:spPr>
          <a:xfrm>
            <a:off x="250922" y="4729528"/>
            <a:ext cx="8713566" cy="246187"/>
          </a:xfrm>
          <a:prstGeom prst="rect">
            <a:avLst/>
          </a:prstGeom>
          <a:noFill/>
        </p:spPr>
        <p:txBody>
          <a:bodyPr wrap="square" lIns="91410" tIns="45703" rIns="91410" bIns="45703" rtlCol="0">
            <a:spAutoFit/>
          </a:bodyPr>
          <a:lstStyle/>
          <a:p>
            <a:pPr algn="ctr"/>
            <a:r>
              <a:rPr lang="en-US" sz="1000" baseline="0" dirty="0">
                <a:latin typeface="Verdana" pitchFamily="34" charset="0"/>
                <a:ea typeface="Verdana" pitchFamily="34" charset="0"/>
                <a:cs typeface="Verdana" pitchFamily="34" charset="0"/>
              </a:rPr>
              <a:t> </a:t>
            </a:r>
            <a:fld id="{9792072B-CB81-A843-AAEF-C81F084336D5}" type="slidenum">
              <a:rPr lang="en-US" sz="1000" baseline="0" smtClean="0">
                <a:latin typeface="Verdana" pitchFamily="34" charset="0"/>
                <a:ea typeface="Verdana" pitchFamily="34" charset="0"/>
                <a:cs typeface="Verdana" pitchFamily="34" charset="0"/>
              </a:rPr>
              <a:pPr algn="ctr"/>
              <a:t>‹#›</a:t>
            </a:fld>
            <a:endParaRPr lang="nl-NL" sz="1000" dirty="0">
              <a:latin typeface="Verdana" pitchFamily="34" charset="0"/>
              <a:ea typeface="Verdana" pitchFamily="34" charset="0"/>
              <a:cs typeface="Verdana" pitchFamily="34" charset="0"/>
            </a:endParaRPr>
          </a:p>
        </p:txBody>
      </p:sp>
      <p:sp>
        <p:nvSpPr>
          <p:cNvPr id="14" name="Text Placeholder 2"/>
          <p:cNvSpPr>
            <a:spLocks noGrp="1"/>
          </p:cNvSpPr>
          <p:nvPr>
            <p:ph type="body" idx="1"/>
          </p:nvPr>
        </p:nvSpPr>
        <p:spPr>
          <a:xfrm>
            <a:off x="216488" y="1090800"/>
            <a:ext cx="8748000" cy="3474900"/>
          </a:xfrm>
          <a:prstGeom prst="rect">
            <a:avLst/>
          </a:prstGeom>
        </p:spPr>
        <p:txBody>
          <a:bodyPr vert="horz" lIns="91410" tIns="45703" rIns="91410" bIns="45703" rtlCol="0">
            <a:noAutofit/>
          </a:bodyPr>
          <a:lstStyle/>
          <a:p>
            <a:pPr lvl="0"/>
            <a:r>
              <a:rPr lang="nl-NL" dirty="0"/>
              <a:t>First level</a:t>
            </a:r>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16" name="Title Placeholder 1"/>
          <p:cNvSpPr>
            <a:spLocks noGrp="1"/>
          </p:cNvSpPr>
          <p:nvPr>
            <p:ph type="title"/>
          </p:nvPr>
        </p:nvSpPr>
        <p:spPr>
          <a:xfrm>
            <a:off x="216488" y="123478"/>
            <a:ext cx="8748000" cy="567000"/>
          </a:xfrm>
          <a:prstGeom prst="rect">
            <a:avLst/>
          </a:prstGeom>
        </p:spPr>
        <p:txBody>
          <a:bodyPr vert="horz" lIns="91410" tIns="45703" rIns="91410" bIns="45703" rtlCol="0" anchor="t" anchorCtr="0">
            <a:noAutofit/>
          </a:bodyPr>
          <a:lstStyle/>
          <a:p>
            <a:r>
              <a:rPr lang="nl-NL" dirty="0"/>
              <a:t>Click to edit the header</a:t>
            </a:r>
          </a:p>
        </p:txBody>
      </p:sp>
      <p:pic>
        <p:nvPicPr>
          <p:cNvPr id="5" name="Picture 4" descr="A close up of a logo&#10;&#10;Description generated with very high confidence">
            <a:extLst>
              <a:ext uri="{FF2B5EF4-FFF2-40B4-BE49-F238E27FC236}">
                <a16:creationId xmlns:a16="http://schemas.microsoft.com/office/drawing/2014/main" id="{46AF9CEB-60C8-4602-AC17-7BD380B8FB2C}"/>
              </a:ext>
            </a:extLst>
          </p:cNvPr>
          <p:cNvPicPr>
            <a:picLocks noChangeAspect="1"/>
          </p:cNvPicPr>
          <p:nvPr userDrawn="1"/>
        </p:nvPicPr>
        <p:blipFill>
          <a:blip r:embed="rId42" cstate="print">
            <a:extLst>
              <a:ext uri="{28A0092B-C50C-407E-A947-70E740481C1C}">
                <a14:useLocalDpi xmlns:a14="http://schemas.microsoft.com/office/drawing/2010/main" val="0"/>
              </a:ext>
            </a:extLst>
          </a:blip>
          <a:stretch>
            <a:fillRect/>
          </a:stretch>
        </p:blipFill>
        <p:spPr>
          <a:xfrm>
            <a:off x="250922" y="4789322"/>
            <a:ext cx="2880917" cy="150048"/>
          </a:xfrm>
          <a:prstGeom prst="rect">
            <a:avLst/>
          </a:prstGeom>
        </p:spPr>
      </p:pic>
    </p:spTree>
    <p:extLst>
      <p:ext uri="{BB962C8B-B14F-4D97-AF65-F5344CB8AC3E}">
        <p14:creationId xmlns:p14="http://schemas.microsoft.com/office/powerpoint/2010/main" val="1998182218"/>
      </p:ext>
    </p:extLst>
  </p:cSld>
  <p:clrMap bg1="lt1" tx1="dk1" bg2="lt2" tx2="dk2" accent1="accent1" accent2="accent2" accent3="accent3" accent4="accent4" accent5="accent5" accent6="accent6" hlink="hlink" folHlink="folHlink"/>
  <p:sldLayoutIdLst>
    <p:sldLayoutId id="2147483652" r:id="rId1"/>
    <p:sldLayoutId id="2147483656" r:id="rId2"/>
    <p:sldLayoutId id="2147483653" r:id="rId3"/>
    <p:sldLayoutId id="2147483654" r:id="rId4"/>
    <p:sldLayoutId id="2147483657" r:id="rId5"/>
    <p:sldLayoutId id="2147483743" r:id="rId6"/>
    <p:sldLayoutId id="2147483744"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55" r:id="rId25"/>
    <p:sldLayoutId id="2147483691" r:id="rId26"/>
    <p:sldLayoutId id="2147483694" r:id="rId27"/>
    <p:sldLayoutId id="2147483703" r:id="rId28"/>
    <p:sldLayoutId id="2147483704" r:id="rId29"/>
    <p:sldLayoutId id="2147483705" r:id="rId30"/>
    <p:sldLayoutId id="2147483706" r:id="rId31"/>
    <p:sldLayoutId id="2147483745" r:id="rId32"/>
    <p:sldLayoutId id="2147483746" r:id="rId33"/>
    <p:sldLayoutId id="2147483747" r:id="rId34"/>
    <p:sldLayoutId id="2147483748" r:id="rId35"/>
  </p:sldLayoutIdLst>
  <p:hf hdr="0" ftr="0" dt="0"/>
  <p:txStyles>
    <p:titleStyle>
      <a:lvl1pPr algn="l" defTabSz="914088" rtl="0" eaLnBrk="1" latinLnBrk="0" hangingPunct="1">
        <a:spcBef>
          <a:spcPct val="0"/>
        </a:spcBef>
        <a:buNone/>
        <a:defRPr sz="2400" b="1" kern="1200" baseline="0">
          <a:solidFill>
            <a:schemeClr val="tx1"/>
          </a:solidFill>
          <a:latin typeface="Verdana" pitchFamily="34" charset="0"/>
          <a:ea typeface="Verdana" pitchFamily="34" charset="0"/>
          <a:cs typeface="Verdana" pitchFamily="34" charset="0"/>
        </a:defRPr>
      </a:lvl1pPr>
    </p:titleStyle>
    <p:bodyStyle>
      <a:lvl1pPr marL="269908" indent="-269908" algn="l" defTabSz="914088" rtl="0" eaLnBrk="1" latinLnBrk="0" hangingPunct="1">
        <a:spcBef>
          <a:spcPct val="20000"/>
        </a:spcBef>
        <a:buClr>
          <a:schemeClr val="tx2"/>
        </a:buClr>
        <a:buFont typeface="Lucida Sans Unicode" pitchFamily="34" charset="0"/>
        <a:buChar char="▶"/>
        <a:defRPr sz="1600" kern="1200" baseline="0">
          <a:solidFill>
            <a:schemeClr val="tx1"/>
          </a:solidFill>
          <a:latin typeface="Verdana" pitchFamily="34" charset="0"/>
          <a:ea typeface="Verdana" pitchFamily="34" charset="0"/>
          <a:cs typeface="Verdana" pitchFamily="34" charset="0"/>
        </a:defRPr>
      </a:lvl1pPr>
      <a:lvl2pPr marL="539816" indent="-269908" algn="l" defTabSz="914088" rtl="0" eaLnBrk="1" latinLnBrk="0" hangingPunct="1">
        <a:spcBef>
          <a:spcPts val="384"/>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2pPr>
      <a:lvl3pPr marL="809724" indent="-269908" algn="l" defTabSz="914088"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79631" indent="-269908" algn="l" defTabSz="914088" rtl="0" eaLnBrk="1" latinLnBrk="0" hangingPunct="1">
        <a:spcBef>
          <a:spcPct val="20000"/>
        </a:spcBef>
        <a:buClr>
          <a:schemeClr val="tx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4pPr>
      <a:lvl5pPr marL="1349539" indent="-269908" algn="l" defTabSz="914088"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3742"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6"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0"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4"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2" algn="l" defTabSz="914088" rtl="0" eaLnBrk="1" latinLnBrk="0" hangingPunct="1">
        <a:defRPr sz="1800" kern="1200">
          <a:solidFill>
            <a:schemeClr val="tx1"/>
          </a:solidFill>
          <a:latin typeface="+mn-lt"/>
          <a:ea typeface="+mn-ea"/>
          <a:cs typeface="+mn-cs"/>
        </a:defRPr>
      </a:lvl4pPr>
      <a:lvl5pPr marL="1828176" algn="l" defTabSz="914088" rtl="0" eaLnBrk="1" latinLnBrk="0" hangingPunct="1">
        <a:defRPr sz="1800" kern="1200">
          <a:solidFill>
            <a:schemeClr val="tx1"/>
          </a:solidFill>
          <a:latin typeface="+mn-lt"/>
          <a:ea typeface="+mn-ea"/>
          <a:cs typeface="+mn-cs"/>
        </a:defRPr>
      </a:lvl5pPr>
      <a:lvl6pPr marL="2285220" algn="l" defTabSz="914088" rtl="0" eaLnBrk="1" latinLnBrk="0" hangingPunct="1">
        <a:defRPr sz="1800" kern="1200">
          <a:solidFill>
            <a:schemeClr val="tx1"/>
          </a:solidFill>
          <a:latin typeface="+mn-lt"/>
          <a:ea typeface="+mn-ea"/>
          <a:cs typeface="+mn-cs"/>
        </a:defRPr>
      </a:lvl6pPr>
      <a:lvl7pPr marL="2742264" algn="l" defTabSz="914088" rtl="0" eaLnBrk="1" latinLnBrk="0" hangingPunct="1">
        <a:defRPr sz="1800" kern="1200">
          <a:solidFill>
            <a:schemeClr val="tx1"/>
          </a:solidFill>
          <a:latin typeface="+mn-lt"/>
          <a:ea typeface="+mn-ea"/>
          <a:cs typeface="+mn-cs"/>
        </a:defRPr>
      </a:lvl7pPr>
      <a:lvl8pPr marL="3199308" algn="l" defTabSz="914088" rtl="0" eaLnBrk="1" latinLnBrk="0" hangingPunct="1">
        <a:defRPr sz="1800" kern="1200">
          <a:solidFill>
            <a:schemeClr val="tx1"/>
          </a:solidFill>
          <a:latin typeface="+mn-lt"/>
          <a:ea typeface="+mn-ea"/>
          <a:cs typeface="+mn-cs"/>
        </a:defRPr>
      </a:lvl8pPr>
      <a:lvl9pPr marL="3656352"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stretch>
            <a:fillRect/>
          </a:stretch>
        </a:blip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47DC400-27D9-2248-9BF8-73D6195C0E67}"/>
              </a:ext>
            </a:extLst>
          </p:cNvPr>
          <p:cNvGraphicFramePr>
            <a:graphicFrameLocks noChangeAspect="1"/>
          </p:cNvGraphicFramePr>
          <p:nvPr userDrawn="1">
            <p:custDataLst>
              <p:tags r:id="rId14"/>
            </p:custDataLst>
            <p:extLst>
              <p:ext uri="{D42A27DB-BD31-4B8C-83A1-F6EECF244321}">
                <p14:modId xmlns:p14="http://schemas.microsoft.com/office/powerpoint/2010/main" val="2364690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65" name="think-cell Slide" r:id="rId16" imgW="7772400" imgH="10058400" progId="TCLayout.ActiveDocument.1">
                  <p:embed/>
                </p:oleObj>
              </mc:Choice>
              <mc:Fallback>
                <p:oleObj name="think-cell Slide" r:id="rId16" imgW="7772400" imgH="10058400" progId="TCLayout.ActiveDocument.1">
                  <p:embed/>
                  <p:pic>
                    <p:nvPicPr>
                      <p:cNvPr id="2" name="Object 1" hidden="1">
                        <a:extLst>
                          <a:ext uri="{FF2B5EF4-FFF2-40B4-BE49-F238E27FC236}">
                            <a16:creationId xmlns:a16="http://schemas.microsoft.com/office/drawing/2014/main" id="{F47DC400-27D9-2248-9BF8-73D6195C0E67}"/>
                          </a:ext>
                        </a:extLst>
                      </p:cNvPr>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1029" name="Text Box 5"/>
          <p:cNvSpPr txBox="1">
            <a:spLocks noChangeArrowheads="1"/>
          </p:cNvSpPr>
          <p:nvPr/>
        </p:nvSpPr>
        <p:spPr bwMode="auto">
          <a:xfrm>
            <a:off x="4802066" y="4886520"/>
            <a:ext cx="619858" cy="209165"/>
          </a:xfrm>
          <a:prstGeom prst="rect">
            <a:avLst/>
          </a:prstGeom>
          <a:noFill/>
          <a:ln>
            <a:noFill/>
          </a:ln>
        </p:spPr>
        <p:txBody>
          <a:bodyPr lIns="85220" tIns="42611" rIns="85220" bIns="42611" anchor="ctr">
            <a:spAutoFit/>
          </a:bodyPr>
          <a:lstStyle>
            <a:lvl1pPr defTabSz="415925" eaLnBrk="0" hangingPunct="0">
              <a:tabLst>
                <a:tab pos="0" algn="l"/>
                <a:tab pos="847725" algn="l"/>
                <a:tab pos="1695450" algn="l"/>
                <a:tab pos="2543175" algn="l"/>
                <a:tab pos="3388995" algn="l"/>
                <a:tab pos="4238625" algn="l"/>
                <a:tab pos="5083175" algn="l"/>
                <a:tab pos="5934075" algn="l"/>
                <a:tab pos="6778625" algn="l"/>
                <a:tab pos="7627620" algn="l"/>
                <a:tab pos="8474075" algn="l"/>
                <a:tab pos="9316720" algn="l"/>
              </a:tabLst>
              <a:defRPr sz="1000" b="1">
                <a:solidFill>
                  <a:srgbClr val="000066"/>
                </a:solidFill>
                <a:latin typeface="Arial" panose="020B0604020202020204" pitchFamily="34" charset="0"/>
                <a:ea typeface="宋体" panose="02010600030101010101" pitchFamily="2" charset="-122"/>
              </a:defRPr>
            </a:lvl1pPr>
            <a:lvl2pPr marL="742950" indent="-285750" defTabSz="415925" eaLnBrk="0" hangingPunct="0">
              <a:tabLst>
                <a:tab pos="0" algn="l"/>
                <a:tab pos="847725" algn="l"/>
                <a:tab pos="1695450" algn="l"/>
                <a:tab pos="2543175" algn="l"/>
                <a:tab pos="3388995" algn="l"/>
                <a:tab pos="4238625" algn="l"/>
                <a:tab pos="5083175" algn="l"/>
                <a:tab pos="5934075" algn="l"/>
                <a:tab pos="6778625" algn="l"/>
                <a:tab pos="7627620" algn="l"/>
                <a:tab pos="8474075" algn="l"/>
                <a:tab pos="9316720" algn="l"/>
              </a:tabLst>
              <a:defRPr sz="1000" b="1">
                <a:solidFill>
                  <a:srgbClr val="000066"/>
                </a:solidFill>
                <a:latin typeface="Arial" panose="020B0604020202020204" pitchFamily="34" charset="0"/>
                <a:ea typeface="宋体" panose="02010600030101010101" pitchFamily="2" charset="-122"/>
              </a:defRPr>
            </a:lvl2pPr>
            <a:lvl3pPr marL="1143000" indent="-228600" defTabSz="415925" eaLnBrk="0" hangingPunct="0">
              <a:tabLst>
                <a:tab pos="0" algn="l"/>
                <a:tab pos="847725" algn="l"/>
                <a:tab pos="1695450" algn="l"/>
                <a:tab pos="2543175" algn="l"/>
                <a:tab pos="3388995" algn="l"/>
                <a:tab pos="4238625" algn="l"/>
                <a:tab pos="5083175" algn="l"/>
                <a:tab pos="5934075" algn="l"/>
                <a:tab pos="6778625" algn="l"/>
                <a:tab pos="7627620" algn="l"/>
                <a:tab pos="8474075" algn="l"/>
                <a:tab pos="9316720" algn="l"/>
              </a:tabLst>
              <a:defRPr sz="1000" b="1">
                <a:solidFill>
                  <a:srgbClr val="000066"/>
                </a:solidFill>
                <a:latin typeface="Arial" panose="020B0604020202020204" pitchFamily="34" charset="0"/>
                <a:ea typeface="宋体" panose="02010600030101010101" pitchFamily="2" charset="-122"/>
              </a:defRPr>
            </a:lvl3pPr>
            <a:lvl4pPr marL="1600200" indent="-228600" defTabSz="415925" eaLnBrk="0" hangingPunct="0">
              <a:tabLst>
                <a:tab pos="0" algn="l"/>
                <a:tab pos="847725" algn="l"/>
                <a:tab pos="1695450" algn="l"/>
                <a:tab pos="2543175" algn="l"/>
                <a:tab pos="3388995" algn="l"/>
                <a:tab pos="4238625" algn="l"/>
                <a:tab pos="5083175" algn="l"/>
                <a:tab pos="5934075" algn="l"/>
                <a:tab pos="6778625" algn="l"/>
                <a:tab pos="7627620" algn="l"/>
                <a:tab pos="8474075" algn="l"/>
                <a:tab pos="9316720" algn="l"/>
              </a:tabLst>
              <a:defRPr sz="1000" b="1">
                <a:solidFill>
                  <a:srgbClr val="000066"/>
                </a:solidFill>
                <a:latin typeface="Arial" panose="020B0604020202020204" pitchFamily="34" charset="0"/>
                <a:ea typeface="宋体" panose="02010600030101010101" pitchFamily="2" charset="-122"/>
              </a:defRPr>
            </a:lvl4pPr>
            <a:lvl5pPr marL="2057400" indent="-228600" defTabSz="415925" eaLnBrk="0" hangingPunct="0">
              <a:tabLst>
                <a:tab pos="0" algn="l"/>
                <a:tab pos="847725" algn="l"/>
                <a:tab pos="1695450" algn="l"/>
                <a:tab pos="2543175" algn="l"/>
                <a:tab pos="3388995" algn="l"/>
                <a:tab pos="4238625" algn="l"/>
                <a:tab pos="5083175" algn="l"/>
                <a:tab pos="5934075" algn="l"/>
                <a:tab pos="6778625" algn="l"/>
                <a:tab pos="7627620" algn="l"/>
                <a:tab pos="8474075" algn="l"/>
                <a:tab pos="9316720" algn="l"/>
              </a:tabLst>
              <a:defRPr sz="1000" b="1">
                <a:solidFill>
                  <a:srgbClr val="000066"/>
                </a:solidFill>
                <a:latin typeface="Arial" panose="020B0604020202020204" pitchFamily="34" charset="0"/>
                <a:ea typeface="宋体" panose="02010600030101010101" pitchFamily="2" charset="-122"/>
              </a:defRPr>
            </a:lvl5pPr>
            <a:lvl6pPr marL="2514600" indent="-228600" algn="ctr" defTabSz="415925" eaLnBrk="0" fontAlgn="base" hangingPunct="0">
              <a:spcBef>
                <a:spcPct val="50000"/>
              </a:spcBef>
              <a:spcAft>
                <a:spcPct val="0"/>
              </a:spcAft>
              <a:buClr>
                <a:schemeClr val="bg2"/>
              </a:buClr>
              <a:buFont typeface="Wingdings" panose="05000000000000000000" pitchFamily="2" charset="2"/>
              <a:tabLst>
                <a:tab pos="0" algn="l"/>
                <a:tab pos="847725" algn="l"/>
                <a:tab pos="1695450" algn="l"/>
                <a:tab pos="2543175" algn="l"/>
                <a:tab pos="3388995" algn="l"/>
                <a:tab pos="4238625" algn="l"/>
                <a:tab pos="5083175" algn="l"/>
                <a:tab pos="5934075" algn="l"/>
                <a:tab pos="6778625" algn="l"/>
                <a:tab pos="7627620" algn="l"/>
                <a:tab pos="8474075" algn="l"/>
                <a:tab pos="9316720" algn="l"/>
              </a:tabLst>
              <a:defRPr sz="1000" b="1">
                <a:solidFill>
                  <a:srgbClr val="000066"/>
                </a:solidFill>
                <a:latin typeface="Arial" panose="020B0604020202020204" pitchFamily="34" charset="0"/>
                <a:ea typeface="宋体" panose="02010600030101010101" pitchFamily="2" charset="-122"/>
              </a:defRPr>
            </a:lvl6pPr>
            <a:lvl7pPr marL="2971800" indent="-228600" algn="ctr" defTabSz="415925" eaLnBrk="0" fontAlgn="base" hangingPunct="0">
              <a:spcBef>
                <a:spcPct val="50000"/>
              </a:spcBef>
              <a:spcAft>
                <a:spcPct val="0"/>
              </a:spcAft>
              <a:buClr>
                <a:schemeClr val="bg2"/>
              </a:buClr>
              <a:buFont typeface="Wingdings" panose="05000000000000000000" pitchFamily="2" charset="2"/>
              <a:tabLst>
                <a:tab pos="0" algn="l"/>
                <a:tab pos="847725" algn="l"/>
                <a:tab pos="1695450" algn="l"/>
                <a:tab pos="2543175" algn="l"/>
                <a:tab pos="3388995" algn="l"/>
                <a:tab pos="4238625" algn="l"/>
                <a:tab pos="5083175" algn="l"/>
                <a:tab pos="5934075" algn="l"/>
                <a:tab pos="6778625" algn="l"/>
                <a:tab pos="7627620" algn="l"/>
                <a:tab pos="8474075" algn="l"/>
                <a:tab pos="9316720" algn="l"/>
              </a:tabLst>
              <a:defRPr sz="1000" b="1">
                <a:solidFill>
                  <a:srgbClr val="000066"/>
                </a:solidFill>
                <a:latin typeface="Arial" panose="020B0604020202020204" pitchFamily="34" charset="0"/>
                <a:ea typeface="宋体" panose="02010600030101010101" pitchFamily="2" charset="-122"/>
              </a:defRPr>
            </a:lvl7pPr>
            <a:lvl8pPr marL="3429000" indent="-228600" algn="ctr" defTabSz="415925" eaLnBrk="0" fontAlgn="base" hangingPunct="0">
              <a:spcBef>
                <a:spcPct val="50000"/>
              </a:spcBef>
              <a:spcAft>
                <a:spcPct val="0"/>
              </a:spcAft>
              <a:buClr>
                <a:schemeClr val="bg2"/>
              </a:buClr>
              <a:buFont typeface="Wingdings" panose="05000000000000000000" pitchFamily="2" charset="2"/>
              <a:tabLst>
                <a:tab pos="0" algn="l"/>
                <a:tab pos="847725" algn="l"/>
                <a:tab pos="1695450" algn="l"/>
                <a:tab pos="2543175" algn="l"/>
                <a:tab pos="3388995" algn="l"/>
                <a:tab pos="4238625" algn="l"/>
                <a:tab pos="5083175" algn="l"/>
                <a:tab pos="5934075" algn="l"/>
                <a:tab pos="6778625" algn="l"/>
                <a:tab pos="7627620" algn="l"/>
                <a:tab pos="8474075" algn="l"/>
                <a:tab pos="9316720" algn="l"/>
              </a:tabLst>
              <a:defRPr sz="1000" b="1">
                <a:solidFill>
                  <a:srgbClr val="000066"/>
                </a:solidFill>
                <a:latin typeface="Arial" panose="020B0604020202020204" pitchFamily="34" charset="0"/>
                <a:ea typeface="宋体" panose="02010600030101010101" pitchFamily="2" charset="-122"/>
              </a:defRPr>
            </a:lvl8pPr>
            <a:lvl9pPr marL="3886200" indent="-228600" algn="ctr" defTabSz="415925" eaLnBrk="0" fontAlgn="base" hangingPunct="0">
              <a:spcBef>
                <a:spcPct val="50000"/>
              </a:spcBef>
              <a:spcAft>
                <a:spcPct val="0"/>
              </a:spcAft>
              <a:buClr>
                <a:schemeClr val="bg2"/>
              </a:buClr>
              <a:buFont typeface="Wingdings" panose="05000000000000000000" pitchFamily="2" charset="2"/>
              <a:tabLst>
                <a:tab pos="0" algn="l"/>
                <a:tab pos="847725" algn="l"/>
                <a:tab pos="1695450" algn="l"/>
                <a:tab pos="2543175" algn="l"/>
                <a:tab pos="3388995" algn="l"/>
                <a:tab pos="4238625" algn="l"/>
                <a:tab pos="5083175" algn="l"/>
                <a:tab pos="5934075" algn="l"/>
                <a:tab pos="6778625" algn="l"/>
                <a:tab pos="7627620" algn="l"/>
                <a:tab pos="8474075" algn="l"/>
                <a:tab pos="9316720" algn="l"/>
              </a:tabLst>
              <a:defRPr sz="1000" b="1">
                <a:solidFill>
                  <a:srgbClr val="000066"/>
                </a:solidFill>
                <a:latin typeface="Arial" panose="020B0604020202020204" pitchFamily="34" charset="0"/>
                <a:ea typeface="宋体" panose="02010600030101010101" pitchFamily="2" charset="-122"/>
              </a:defRPr>
            </a:lvl9pPr>
          </a:lstStyle>
          <a:p>
            <a:pPr algn="ctr" defTabSz="354329" eaLnBrk="1" fontAlgn="base" hangingPunct="1">
              <a:spcBef>
                <a:spcPts val="396"/>
              </a:spcBef>
              <a:spcAft>
                <a:spcPct val="0"/>
              </a:spcAft>
              <a:buClr>
                <a:srgbClr val="000000"/>
              </a:buClr>
              <a:buSzPct val="100000"/>
              <a:buFont typeface="Times New Roman" panose="02020603050405020304" pitchFamily="18" charset="0"/>
              <a:buNone/>
              <a:tabLst>
                <a:tab pos="0" algn="l"/>
                <a:tab pos="722185" algn="l"/>
                <a:tab pos="1444370" algn="l"/>
                <a:tab pos="2166553" algn="l"/>
                <a:tab pos="2887116" algn="l"/>
                <a:tab pos="3610923" algn="l"/>
                <a:tab pos="4330404" algn="l"/>
                <a:tab pos="5055293" algn="l"/>
                <a:tab pos="5774773" algn="l"/>
                <a:tab pos="6498041" algn="l"/>
                <a:tab pos="7219143" algn="l"/>
                <a:tab pos="7937000" algn="l"/>
              </a:tabLst>
              <a:defRPr/>
            </a:pPr>
            <a:fld id="{E73C02E6-B57A-DF42-93A6-7337CB9119A0}" type="slidenum">
              <a:rPr lang="en-US" altLang="zh-CN" sz="800" b="0" smtClean="0">
                <a:solidFill>
                  <a:srgbClr val="818181"/>
                </a:solidFill>
                <a:latin typeface="Lucida Sans" pitchFamily="34" charset="0"/>
                <a:ea typeface="MS PGothic" panose="020B0600070205080204" pitchFamily="34" charset="-128"/>
              </a:rPr>
              <a:pPr algn="ctr" defTabSz="354329" eaLnBrk="1" fontAlgn="base" hangingPunct="1">
                <a:spcBef>
                  <a:spcPts val="396"/>
                </a:spcBef>
                <a:spcAft>
                  <a:spcPct val="0"/>
                </a:spcAft>
                <a:buClr>
                  <a:srgbClr val="000000"/>
                </a:buClr>
                <a:buSzPct val="100000"/>
                <a:buFont typeface="Times New Roman" panose="02020603050405020304" pitchFamily="18" charset="0"/>
                <a:buNone/>
                <a:tabLst>
                  <a:tab pos="0" algn="l"/>
                  <a:tab pos="722185" algn="l"/>
                  <a:tab pos="1444370" algn="l"/>
                  <a:tab pos="2166553" algn="l"/>
                  <a:tab pos="2887116" algn="l"/>
                  <a:tab pos="3610923" algn="l"/>
                  <a:tab pos="4330404" algn="l"/>
                  <a:tab pos="5055293" algn="l"/>
                  <a:tab pos="5774773" algn="l"/>
                  <a:tab pos="6498041" algn="l"/>
                  <a:tab pos="7219143" algn="l"/>
                  <a:tab pos="7937000" algn="l"/>
                </a:tabLst>
                <a:defRPr/>
              </a:pPr>
              <a:t>‹#›</a:t>
            </a:fld>
            <a:endParaRPr lang="en-US" altLang="zh-CN" sz="800" b="0">
              <a:solidFill>
                <a:srgbClr val="818181"/>
              </a:solidFill>
              <a:latin typeface="Lucida Sans" pitchFamily="34" charset="0"/>
              <a:ea typeface="MS PGothic" panose="020B0600070205080204" pitchFamily="34" charset="-128"/>
            </a:endParaRPr>
          </a:p>
        </p:txBody>
      </p:sp>
      <p:pic>
        <p:nvPicPr>
          <p:cNvPr id="1027"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03431" y="4755360"/>
            <a:ext cx="1995854" cy="37861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6350">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28" name="Rectangle 9"/>
          <p:cNvSpPr/>
          <p:nvPr userDrawn="1"/>
        </p:nvSpPr>
        <p:spPr>
          <a:xfrm>
            <a:off x="199292" y="495302"/>
            <a:ext cx="8699989" cy="1362075"/>
          </a:xfrm>
          <a:prstGeom prst="rect">
            <a:avLst/>
          </a:prstGeom>
          <a:solidFill>
            <a:schemeClr val="bg1"/>
          </a:solidFill>
          <a:ln w="6350">
            <a:noFill/>
          </a:ln>
        </p:spPr>
        <p:txBody>
          <a:bodyPr wrap="none" lIns="0" tIns="0" rIns="0" bIns="0" anchor="ctr"/>
          <a:lstStyle/>
          <a:p>
            <a:pPr algn="ctr" defTabSz="778986" fontAlgn="base">
              <a:spcBef>
                <a:spcPct val="50000"/>
              </a:spcBef>
              <a:spcAft>
                <a:spcPct val="0"/>
              </a:spcAft>
              <a:buClr>
                <a:srgbClr val="808080"/>
              </a:buClr>
              <a:buFont typeface="Wingdings" panose="05000000000000000000" pitchFamily="2" charset="2"/>
              <a:buNone/>
            </a:pPr>
            <a:endParaRPr lang="zh-CN" altLang="zh-CN" sz="900" b="1">
              <a:solidFill>
                <a:srgbClr val="000066"/>
              </a:solidFill>
              <a:latin typeface="Arial" panose="020B0604020202020204" pitchFamily="34" charset="0"/>
            </a:endParaRPr>
          </a:p>
        </p:txBody>
      </p:sp>
    </p:spTree>
    <p:extLst>
      <p:ext uri="{BB962C8B-B14F-4D97-AF65-F5344CB8AC3E}">
        <p14:creationId xmlns:p14="http://schemas.microsoft.com/office/powerpoint/2010/main" val="417548139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hf sldNum="0" hdr="0" ftr="0" dt="0"/>
  <p:txStyles>
    <p:titleStyle>
      <a:lvl1pPr algn="l" rtl="0" eaLnBrk="0" fontAlgn="base" hangingPunct="0">
        <a:spcBef>
          <a:spcPct val="0"/>
        </a:spcBef>
        <a:spcAft>
          <a:spcPct val="0"/>
        </a:spcAft>
        <a:defRPr sz="2000" b="1">
          <a:solidFill>
            <a:srgbClr val="000000"/>
          </a:solidFill>
          <a:latin typeface="+mj-lt"/>
          <a:ea typeface="+mj-ea"/>
          <a:cs typeface="+mj-cs"/>
        </a:defRPr>
      </a:lvl1pPr>
      <a:lvl2pPr algn="l" rtl="0" eaLnBrk="0" fontAlgn="base" hangingPunct="0">
        <a:spcBef>
          <a:spcPct val="0"/>
        </a:spcBef>
        <a:spcAft>
          <a:spcPct val="0"/>
        </a:spcAft>
        <a:defRPr sz="2000" b="1">
          <a:solidFill>
            <a:srgbClr val="000000"/>
          </a:solidFill>
          <a:latin typeface="Verdana" panose="020B0604030504040204" pitchFamily="34" charset="0"/>
          <a:ea typeface="宋体" panose="02010600030101010101" pitchFamily="2" charset="-122"/>
          <a:cs typeface="Verdana" panose="020B0604030504040204" pitchFamily="34" charset="0"/>
        </a:defRPr>
      </a:lvl2pPr>
      <a:lvl3pPr algn="l" rtl="0" eaLnBrk="0" fontAlgn="base" hangingPunct="0">
        <a:spcBef>
          <a:spcPct val="0"/>
        </a:spcBef>
        <a:spcAft>
          <a:spcPct val="0"/>
        </a:spcAft>
        <a:defRPr sz="2000" b="1">
          <a:solidFill>
            <a:srgbClr val="000000"/>
          </a:solidFill>
          <a:latin typeface="Verdana" panose="020B0604030504040204" pitchFamily="34" charset="0"/>
          <a:ea typeface="宋体" panose="02010600030101010101" pitchFamily="2" charset="-122"/>
          <a:cs typeface="Verdana" panose="020B0604030504040204" pitchFamily="34" charset="0"/>
        </a:defRPr>
      </a:lvl3pPr>
      <a:lvl4pPr algn="l" rtl="0" eaLnBrk="0" fontAlgn="base" hangingPunct="0">
        <a:spcBef>
          <a:spcPct val="0"/>
        </a:spcBef>
        <a:spcAft>
          <a:spcPct val="0"/>
        </a:spcAft>
        <a:defRPr sz="2000" b="1">
          <a:solidFill>
            <a:srgbClr val="000000"/>
          </a:solidFill>
          <a:latin typeface="Verdana" panose="020B0604030504040204" pitchFamily="34" charset="0"/>
          <a:ea typeface="宋体" panose="02010600030101010101" pitchFamily="2" charset="-122"/>
          <a:cs typeface="Verdana" panose="020B0604030504040204" pitchFamily="34" charset="0"/>
        </a:defRPr>
      </a:lvl4pPr>
      <a:lvl5pPr algn="l" rtl="0" eaLnBrk="0" fontAlgn="base" hangingPunct="0">
        <a:spcBef>
          <a:spcPct val="0"/>
        </a:spcBef>
        <a:spcAft>
          <a:spcPct val="0"/>
        </a:spcAft>
        <a:defRPr sz="2000" b="1">
          <a:solidFill>
            <a:srgbClr val="000000"/>
          </a:solidFill>
          <a:latin typeface="Verdana" panose="020B0604030504040204" pitchFamily="34" charset="0"/>
          <a:ea typeface="宋体" panose="02010600030101010101" pitchFamily="2" charset="-122"/>
          <a:cs typeface="Verdana" panose="020B0604030504040204" pitchFamily="34" charset="0"/>
        </a:defRPr>
      </a:lvl5pPr>
      <a:lvl6pPr marL="389494" algn="l" rtl="0" fontAlgn="base">
        <a:spcBef>
          <a:spcPct val="0"/>
        </a:spcBef>
        <a:spcAft>
          <a:spcPct val="0"/>
        </a:spcAft>
        <a:defRPr sz="2000" b="1">
          <a:solidFill>
            <a:srgbClr val="000000"/>
          </a:solidFill>
          <a:latin typeface="Verdana" panose="020B0604030504040204" pitchFamily="34" charset="0"/>
          <a:ea typeface="宋体" panose="02010600030101010101" pitchFamily="2" charset="-122"/>
          <a:cs typeface="Verdana" panose="020B0604030504040204" pitchFamily="34" charset="0"/>
        </a:defRPr>
      </a:lvl6pPr>
      <a:lvl7pPr marL="778986" algn="l" rtl="0" fontAlgn="base">
        <a:spcBef>
          <a:spcPct val="0"/>
        </a:spcBef>
        <a:spcAft>
          <a:spcPct val="0"/>
        </a:spcAft>
        <a:defRPr sz="2000" b="1">
          <a:solidFill>
            <a:srgbClr val="000000"/>
          </a:solidFill>
          <a:latin typeface="Verdana" panose="020B0604030504040204" pitchFamily="34" charset="0"/>
          <a:ea typeface="宋体" panose="02010600030101010101" pitchFamily="2" charset="-122"/>
          <a:cs typeface="Verdana" panose="020B0604030504040204" pitchFamily="34" charset="0"/>
        </a:defRPr>
      </a:lvl7pPr>
      <a:lvl8pPr marL="1168479" algn="l" rtl="0" fontAlgn="base">
        <a:spcBef>
          <a:spcPct val="0"/>
        </a:spcBef>
        <a:spcAft>
          <a:spcPct val="0"/>
        </a:spcAft>
        <a:defRPr sz="2000" b="1">
          <a:solidFill>
            <a:srgbClr val="000000"/>
          </a:solidFill>
          <a:latin typeface="Verdana" panose="020B0604030504040204" pitchFamily="34" charset="0"/>
          <a:ea typeface="宋体" panose="02010600030101010101" pitchFamily="2" charset="-122"/>
          <a:cs typeface="Verdana" panose="020B0604030504040204" pitchFamily="34" charset="0"/>
        </a:defRPr>
      </a:lvl8pPr>
      <a:lvl9pPr marL="1557972" algn="l" rtl="0" fontAlgn="base">
        <a:spcBef>
          <a:spcPct val="0"/>
        </a:spcBef>
        <a:spcAft>
          <a:spcPct val="0"/>
        </a:spcAft>
        <a:defRPr sz="2000" b="1">
          <a:solidFill>
            <a:srgbClr val="000000"/>
          </a:solidFill>
          <a:latin typeface="Verdana" panose="020B0604030504040204" pitchFamily="34" charset="0"/>
          <a:ea typeface="宋体" panose="02010600030101010101" pitchFamily="2" charset="-122"/>
          <a:cs typeface="Verdana" panose="020B0604030504040204" pitchFamily="34" charset="0"/>
        </a:defRPr>
      </a:lvl9pPr>
    </p:titleStyle>
    <p:bodyStyle>
      <a:lvl1pPr marL="228827" indent="-228827" algn="l" rtl="0" eaLnBrk="0" fontAlgn="base" hangingPunct="0">
        <a:spcBef>
          <a:spcPct val="20000"/>
        </a:spcBef>
        <a:spcAft>
          <a:spcPct val="0"/>
        </a:spcAft>
        <a:buClr>
          <a:srgbClr val="0066A1"/>
        </a:buClr>
        <a:buFont typeface="Lucida Sans Unicode" panose="020B0602030504020204" pitchFamily="34" charset="0"/>
        <a:buChar char="▶"/>
        <a:defRPr sz="1400">
          <a:solidFill>
            <a:srgbClr val="000000"/>
          </a:solidFill>
          <a:latin typeface="+mn-lt"/>
          <a:ea typeface="+mn-ea"/>
          <a:cs typeface="+mn-cs"/>
        </a:defRPr>
      </a:lvl1pPr>
      <a:lvl2pPr marL="459819" indent="-229909" algn="l" rtl="0" eaLnBrk="0" fontAlgn="base" hangingPunct="0">
        <a:spcBef>
          <a:spcPct val="20000"/>
        </a:spcBef>
        <a:spcAft>
          <a:spcPct val="0"/>
        </a:spcAft>
        <a:buClr>
          <a:srgbClr val="0066A1"/>
        </a:buClr>
        <a:buFont typeface="Arial" panose="020B0604020202020204" pitchFamily="34" charset="0"/>
        <a:buChar char="–"/>
        <a:defRPr sz="1400">
          <a:solidFill>
            <a:srgbClr val="000000"/>
          </a:solidFill>
          <a:latin typeface="+mn-lt"/>
          <a:ea typeface="+mn-ea"/>
          <a:cs typeface="+mn-cs"/>
        </a:defRPr>
      </a:lvl2pPr>
      <a:lvl3pPr marL="689726" indent="-228827" algn="l" rtl="0" eaLnBrk="0" fontAlgn="base" hangingPunct="0">
        <a:spcBef>
          <a:spcPct val="20000"/>
        </a:spcBef>
        <a:spcAft>
          <a:spcPct val="0"/>
        </a:spcAft>
        <a:buClr>
          <a:srgbClr val="0066A1"/>
        </a:buClr>
        <a:buFont typeface="Arial" panose="020B0604020202020204" pitchFamily="34" charset="0"/>
        <a:buChar char="•"/>
        <a:defRPr sz="1400">
          <a:solidFill>
            <a:srgbClr val="000000"/>
          </a:solidFill>
          <a:latin typeface="+mn-lt"/>
          <a:ea typeface="+mn-ea"/>
          <a:cs typeface="+mn-cs"/>
        </a:defRPr>
      </a:lvl3pPr>
      <a:lvl4pPr marL="921261" indent="-229909" algn="l" rtl="0" eaLnBrk="0" fontAlgn="base" hangingPunct="0">
        <a:spcBef>
          <a:spcPct val="20000"/>
        </a:spcBef>
        <a:spcAft>
          <a:spcPct val="0"/>
        </a:spcAft>
        <a:buClr>
          <a:srgbClr val="0065A2"/>
        </a:buClr>
        <a:buFont typeface="Arial" panose="020B0604020202020204" pitchFamily="34" charset="0"/>
        <a:buChar char="–"/>
        <a:defRPr sz="1400">
          <a:solidFill>
            <a:srgbClr val="000000"/>
          </a:solidFill>
          <a:latin typeface="Lucida Sans" pitchFamily="34" charset="0"/>
          <a:ea typeface="+mn-ea"/>
          <a:cs typeface="Arial" panose="020B0604020202020204" pitchFamily="34" charset="0"/>
        </a:defRPr>
      </a:lvl4pPr>
      <a:lvl5pPr marL="1149545" indent="-228827" algn="l" rtl="0" eaLnBrk="0" fontAlgn="base" hangingPunct="0">
        <a:spcBef>
          <a:spcPct val="20000"/>
        </a:spcBef>
        <a:spcAft>
          <a:spcPct val="0"/>
        </a:spcAft>
        <a:buClr>
          <a:srgbClr val="0065A2"/>
        </a:buClr>
        <a:buFont typeface="Arial" panose="020B0604020202020204" pitchFamily="34" charset="0"/>
        <a:buChar char="»"/>
        <a:defRPr sz="1400">
          <a:solidFill>
            <a:srgbClr val="000000"/>
          </a:solidFill>
          <a:latin typeface="Lucida Sans" pitchFamily="34" charset="0"/>
          <a:ea typeface="+mn-ea"/>
          <a:cs typeface="Arial" panose="020B0604020202020204" pitchFamily="34" charset="0"/>
        </a:defRPr>
      </a:lvl5pPr>
      <a:lvl6pPr marL="1539038" indent="-228827" algn="l" rtl="0" fontAlgn="base">
        <a:spcBef>
          <a:spcPct val="20000"/>
        </a:spcBef>
        <a:spcAft>
          <a:spcPct val="0"/>
        </a:spcAft>
        <a:buClr>
          <a:srgbClr val="0065A2"/>
        </a:buClr>
        <a:buFont typeface="Arial" panose="020B0604020202020204" pitchFamily="34" charset="0"/>
        <a:buChar char="»"/>
        <a:defRPr sz="1400">
          <a:solidFill>
            <a:srgbClr val="000000"/>
          </a:solidFill>
          <a:latin typeface="Lucida Sans" pitchFamily="34" charset="0"/>
          <a:ea typeface="+mn-ea"/>
          <a:cs typeface="Arial" panose="020B0604020202020204" pitchFamily="34" charset="0"/>
        </a:defRPr>
      </a:lvl6pPr>
      <a:lvl7pPr marL="1928529" indent="-228827" algn="l" rtl="0" fontAlgn="base">
        <a:spcBef>
          <a:spcPct val="20000"/>
        </a:spcBef>
        <a:spcAft>
          <a:spcPct val="0"/>
        </a:spcAft>
        <a:buClr>
          <a:srgbClr val="0065A2"/>
        </a:buClr>
        <a:buFont typeface="Arial" panose="020B0604020202020204" pitchFamily="34" charset="0"/>
        <a:buChar char="»"/>
        <a:defRPr sz="1400">
          <a:solidFill>
            <a:srgbClr val="000000"/>
          </a:solidFill>
          <a:latin typeface="Lucida Sans" pitchFamily="34" charset="0"/>
          <a:ea typeface="+mn-ea"/>
          <a:cs typeface="Arial" panose="020B0604020202020204" pitchFamily="34" charset="0"/>
        </a:defRPr>
      </a:lvl7pPr>
      <a:lvl8pPr marL="2318024" indent="-228827" algn="l" rtl="0" fontAlgn="base">
        <a:spcBef>
          <a:spcPct val="20000"/>
        </a:spcBef>
        <a:spcAft>
          <a:spcPct val="0"/>
        </a:spcAft>
        <a:buClr>
          <a:srgbClr val="0065A2"/>
        </a:buClr>
        <a:buFont typeface="Arial" panose="020B0604020202020204" pitchFamily="34" charset="0"/>
        <a:buChar char="»"/>
        <a:defRPr sz="1400">
          <a:solidFill>
            <a:srgbClr val="000000"/>
          </a:solidFill>
          <a:latin typeface="Lucida Sans" pitchFamily="34" charset="0"/>
          <a:ea typeface="+mn-ea"/>
          <a:cs typeface="Arial" panose="020B0604020202020204" pitchFamily="34" charset="0"/>
        </a:defRPr>
      </a:lvl8pPr>
      <a:lvl9pPr marL="2707517" indent="-228827" algn="l" rtl="0" fontAlgn="base">
        <a:spcBef>
          <a:spcPct val="20000"/>
        </a:spcBef>
        <a:spcAft>
          <a:spcPct val="0"/>
        </a:spcAft>
        <a:buClr>
          <a:srgbClr val="0065A2"/>
        </a:buClr>
        <a:buFont typeface="Arial" panose="020B0604020202020204" pitchFamily="34" charset="0"/>
        <a:buChar char="»"/>
        <a:defRPr sz="1400">
          <a:solidFill>
            <a:srgbClr val="000000"/>
          </a:solidFill>
          <a:latin typeface="Lucida Sans" pitchFamily="34" charset="0"/>
          <a:ea typeface="+mn-ea"/>
          <a:cs typeface="Arial" panose="020B0604020202020204" pitchFamily="34" charset="0"/>
        </a:defRPr>
      </a:lvl9pPr>
    </p:bodyStyle>
    <p:otherStyle>
      <a:defPPr>
        <a:defRPr lang="en-US"/>
      </a:defPPr>
      <a:lvl1pPr marL="0" algn="l" defTabSz="778986" rtl="0" eaLnBrk="1" latinLnBrk="0" hangingPunct="1">
        <a:defRPr sz="1500" kern="1200">
          <a:solidFill>
            <a:schemeClr val="tx1"/>
          </a:solidFill>
          <a:latin typeface="+mn-lt"/>
          <a:ea typeface="+mn-ea"/>
          <a:cs typeface="+mn-cs"/>
        </a:defRPr>
      </a:lvl1pPr>
      <a:lvl2pPr marL="389494" algn="l" defTabSz="778986" rtl="0" eaLnBrk="1" latinLnBrk="0" hangingPunct="1">
        <a:defRPr sz="1500" kern="1200">
          <a:solidFill>
            <a:schemeClr val="tx1"/>
          </a:solidFill>
          <a:latin typeface="+mn-lt"/>
          <a:ea typeface="+mn-ea"/>
          <a:cs typeface="+mn-cs"/>
        </a:defRPr>
      </a:lvl2pPr>
      <a:lvl3pPr marL="778986" algn="l" defTabSz="778986" rtl="0" eaLnBrk="1" latinLnBrk="0" hangingPunct="1">
        <a:defRPr sz="1500" kern="1200">
          <a:solidFill>
            <a:schemeClr val="tx1"/>
          </a:solidFill>
          <a:latin typeface="+mn-lt"/>
          <a:ea typeface="+mn-ea"/>
          <a:cs typeface="+mn-cs"/>
        </a:defRPr>
      </a:lvl3pPr>
      <a:lvl4pPr marL="1168479" algn="l" defTabSz="778986" rtl="0" eaLnBrk="1" latinLnBrk="0" hangingPunct="1">
        <a:defRPr sz="1500" kern="1200">
          <a:solidFill>
            <a:schemeClr val="tx1"/>
          </a:solidFill>
          <a:latin typeface="+mn-lt"/>
          <a:ea typeface="+mn-ea"/>
          <a:cs typeface="+mn-cs"/>
        </a:defRPr>
      </a:lvl4pPr>
      <a:lvl5pPr marL="1557972" algn="l" defTabSz="778986" rtl="0" eaLnBrk="1" latinLnBrk="0" hangingPunct="1">
        <a:defRPr sz="1500" kern="1200">
          <a:solidFill>
            <a:schemeClr val="tx1"/>
          </a:solidFill>
          <a:latin typeface="+mn-lt"/>
          <a:ea typeface="+mn-ea"/>
          <a:cs typeface="+mn-cs"/>
        </a:defRPr>
      </a:lvl5pPr>
      <a:lvl6pPr marL="1947464" algn="l" defTabSz="778986" rtl="0" eaLnBrk="1" latinLnBrk="0" hangingPunct="1">
        <a:defRPr sz="1500" kern="1200">
          <a:solidFill>
            <a:schemeClr val="tx1"/>
          </a:solidFill>
          <a:latin typeface="+mn-lt"/>
          <a:ea typeface="+mn-ea"/>
          <a:cs typeface="+mn-cs"/>
        </a:defRPr>
      </a:lvl6pPr>
      <a:lvl7pPr marL="2336957" algn="l" defTabSz="778986" rtl="0" eaLnBrk="1" latinLnBrk="0" hangingPunct="1">
        <a:defRPr sz="1500" kern="1200">
          <a:solidFill>
            <a:schemeClr val="tx1"/>
          </a:solidFill>
          <a:latin typeface="+mn-lt"/>
          <a:ea typeface="+mn-ea"/>
          <a:cs typeface="+mn-cs"/>
        </a:defRPr>
      </a:lvl7pPr>
      <a:lvl8pPr marL="2726450" algn="l" defTabSz="778986" rtl="0" eaLnBrk="1" latinLnBrk="0" hangingPunct="1">
        <a:defRPr sz="1500" kern="1200">
          <a:solidFill>
            <a:schemeClr val="tx1"/>
          </a:solidFill>
          <a:latin typeface="+mn-lt"/>
          <a:ea typeface="+mn-ea"/>
          <a:cs typeface="+mn-cs"/>
        </a:defRPr>
      </a:lvl8pPr>
      <a:lvl9pPr marL="3115943" algn="l" defTabSz="778986"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84D25E4-73FD-7748-A9E2-43CACA889233}"/>
              </a:ext>
            </a:extLst>
          </p:cNvPr>
          <p:cNvGraphicFramePr>
            <a:graphicFrameLocks noChangeAspect="1"/>
          </p:cNvGraphicFramePr>
          <p:nvPr userDrawn="1">
            <p:custDataLst>
              <p:tags r:id="rId14"/>
            </p:custDataLst>
            <p:extLst>
              <p:ext uri="{D42A27DB-BD31-4B8C-83A1-F6EECF244321}">
                <p14:modId xmlns:p14="http://schemas.microsoft.com/office/powerpoint/2010/main" val="340555726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289" name="think-cell Slide" r:id="rId16" imgW="7772400" imgH="10058400" progId="TCLayout.ActiveDocument.1">
                  <p:embed/>
                </p:oleObj>
              </mc:Choice>
              <mc:Fallback>
                <p:oleObj name="think-cell Slide" r:id="rId16" imgW="7772400" imgH="10058400" progId="TCLayout.ActiveDocument.1">
                  <p:embed/>
                  <p:pic>
                    <p:nvPicPr>
                      <p:cNvPr id="2" name="Object 1" hidden="1">
                        <a:extLst>
                          <a:ext uri="{FF2B5EF4-FFF2-40B4-BE49-F238E27FC236}">
                            <a16:creationId xmlns:a16="http://schemas.microsoft.com/office/drawing/2014/main" id="{084D25E4-73FD-7748-A9E2-43CACA889233}"/>
                          </a:ext>
                        </a:extLst>
                      </p:cNvPr>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1029" name="Text Box 5"/>
          <p:cNvSpPr txBox="1">
            <a:spLocks noChangeArrowheads="1"/>
          </p:cNvSpPr>
          <p:nvPr userDrawn="1"/>
        </p:nvSpPr>
        <p:spPr bwMode="auto">
          <a:xfrm>
            <a:off x="4802072" y="4886632"/>
            <a:ext cx="619857" cy="208967"/>
          </a:xfrm>
          <a:prstGeom prst="rect">
            <a:avLst/>
          </a:prstGeom>
          <a:noFill/>
          <a:ln>
            <a:noFill/>
          </a:ln>
        </p:spPr>
        <p:txBody>
          <a:bodyPr lIns="85027" tIns="42513" rIns="85027" bIns="42513" anchor="ctr">
            <a:spAutoFit/>
          </a:bodyPr>
          <a:lstStyle>
            <a:lvl1pPr defTabSz="415925">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1000" b="1">
                <a:solidFill>
                  <a:srgbClr val="000066"/>
                </a:solidFill>
                <a:latin typeface="Arial" charset="0"/>
                <a:ea typeface="宋体" charset="-122"/>
              </a:defRPr>
            </a:lvl1pPr>
            <a:lvl2pPr marL="742950" indent="-285750" defTabSz="415925">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1000" b="1">
                <a:solidFill>
                  <a:srgbClr val="000066"/>
                </a:solidFill>
                <a:latin typeface="Arial" charset="0"/>
                <a:ea typeface="宋体" charset="-122"/>
              </a:defRPr>
            </a:lvl2pPr>
            <a:lvl3pPr marL="1143000" indent="-228600" defTabSz="415925">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1000" b="1">
                <a:solidFill>
                  <a:srgbClr val="000066"/>
                </a:solidFill>
                <a:latin typeface="Arial" charset="0"/>
                <a:ea typeface="宋体" charset="-122"/>
              </a:defRPr>
            </a:lvl3pPr>
            <a:lvl4pPr marL="1600200" indent="-228600" defTabSz="415925">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1000" b="1">
                <a:solidFill>
                  <a:srgbClr val="000066"/>
                </a:solidFill>
                <a:latin typeface="Arial" charset="0"/>
                <a:ea typeface="宋体" charset="-122"/>
              </a:defRPr>
            </a:lvl4pPr>
            <a:lvl5pPr marL="2057400" indent="-228600" defTabSz="415925">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1000" b="1">
                <a:solidFill>
                  <a:srgbClr val="000066"/>
                </a:solidFill>
                <a:latin typeface="Arial" charset="0"/>
                <a:ea typeface="宋体" charset="-122"/>
              </a:defRPr>
            </a:lvl5pPr>
            <a:lvl6pPr marL="2514600" indent="-228600" defTabSz="415925" eaLnBrk="0" fontAlgn="base" hangingPunct="0">
              <a:spcBef>
                <a:spcPct val="0"/>
              </a:spcBef>
              <a:spcAft>
                <a:spcPct val="0"/>
              </a:spcAft>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1000" b="1">
                <a:solidFill>
                  <a:srgbClr val="000066"/>
                </a:solidFill>
                <a:latin typeface="Arial" charset="0"/>
                <a:ea typeface="宋体" charset="-122"/>
              </a:defRPr>
            </a:lvl6pPr>
            <a:lvl7pPr marL="2971800" indent="-228600" defTabSz="415925" eaLnBrk="0" fontAlgn="base" hangingPunct="0">
              <a:spcBef>
                <a:spcPct val="0"/>
              </a:spcBef>
              <a:spcAft>
                <a:spcPct val="0"/>
              </a:spcAft>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1000" b="1">
                <a:solidFill>
                  <a:srgbClr val="000066"/>
                </a:solidFill>
                <a:latin typeface="Arial" charset="0"/>
                <a:ea typeface="宋体" charset="-122"/>
              </a:defRPr>
            </a:lvl7pPr>
            <a:lvl8pPr marL="3429000" indent="-228600" defTabSz="415925" eaLnBrk="0" fontAlgn="base" hangingPunct="0">
              <a:spcBef>
                <a:spcPct val="0"/>
              </a:spcBef>
              <a:spcAft>
                <a:spcPct val="0"/>
              </a:spcAft>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1000" b="1">
                <a:solidFill>
                  <a:srgbClr val="000066"/>
                </a:solidFill>
                <a:latin typeface="Arial" charset="0"/>
                <a:ea typeface="宋体" charset="-122"/>
              </a:defRPr>
            </a:lvl8pPr>
            <a:lvl9pPr marL="3886200" indent="-228600" defTabSz="415925" eaLnBrk="0" fontAlgn="base" hangingPunct="0">
              <a:spcBef>
                <a:spcPct val="0"/>
              </a:spcBef>
              <a:spcAft>
                <a:spcPct val="0"/>
              </a:spcAft>
              <a:tabLst>
                <a:tab pos="0" algn="l"/>
                <a:tab pos="847725" algn="l"/>
                <a:tab pos="1695450" algn="l"/>
                <a:tab pos="2543175" algn="l"/>
                <a:tab pos="3389313" algn="l"/>
                <a:tab pos="4238625" algn="l"/>
                <a:tab pos="5083175" algn="l"/>
                <a:tab pos="5934075" algn="l"/>
                <a:tab pos="6778625" algn="l"/>
                <a:tab pos="7627938" algn="l"/>
                <a:tab pos="8474075" algn="l"/>
                <a:tab pos="9317038" algn="l"/>
              </a:tabLst>
              <a:defRPr sz="1000" b="1">
                <a:solidFill>
                  <a:srgbClr val="000066"/>
                </a:solidFill>
                <a:latin typeface="Arial" charset="0"/>
                <a:ea typeface="宋体" charset="-122"/>
              </a:defRPr>
            </a:lvl9pPr>
          </a:lstStyle>
          <a:p>
            <a:pPr algn="ctr" fontAlgn="base">
              <a:spcBef>
                <a:spcPts val="395"/>
              </a:spcBef>
              <a:spcAft>
                <a:spcPct val="0"/>
              </a:spcAft>
              <a:buClr>
                <a:srgbClr val="000000"/>
              </a:buClr>
              <a:buSzPct val="100000"/>
              <a:buFont typeface="Times New Roman" pitchFamily="18" charset="0"/>
              <a:buNone/>
              <a:defRPr/>
            </a:pPr>
            <a:fld id="{05C4F275-6080-40A3-8004-FF2FA5AD8E7D}" type="slidenum">
              <a:rPr lang="en-US" altLang="zh-CN" sz="800" b="0" smtClean="0">
                <a:solidFill>
                  <a:srgbClr val="818181"/>
                </a:solidFill>
                <a:latin typeface="Lucida Sans" pitchFamily="34" charset="0"/>
                <a:ea typeface="MS PGothic" pitchFamily="34" charset="-128"/>
              </a:rPr>
              <a:pPr algn="ctr" fontAlgn="base">
                <a:spcBef>
                  <a:spcPts val="395"/>
                </a:spcBef>
                <a:spcAft>
                  <a:spcPct val="0"/>
                </a:spcAft>
                <a:buClr>
                  <a:srgbClr val="000000"/>
                </a:buClr>
                <a:buSzPct val="100000"/>
                <a:buFont typeface="Times New Roman" pitchFamily="18" charset="0"/>
                <a:buNone/>
                <a:defRPr/>
              </a:pPr>
              <a:t>‹#›</a:t>
            </a:fld>
            <a:endParaRPr lang="en-US" altLang="zh-CN" sz="800" b="0">
              <a:solidFill>
                <a:srgbClr val="818181"/>
              </a:solidFill>
              <a:latin typeface="Lucida Sans" pitchFamily="34" charset="0"/>
              <a:ea typeface="MS PGothic" pitchFamily="34" charset="-128"/>
            </a:endParaRPr>
          </a:p>
        </p:txBody>
      </p:sp>
      <p:pic>
        <p:nvPicPr>
          <p:cNvPr id="1027" name="Picture 8"/>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6903431" y="4755380"/>
            <a:ext cx="1995854" cy="37861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635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8" name="Rectangle 9"/>
          <p:cNvSpPr>
            <a:spLocks noChangeArrowheads="1"/>
          </p:cNvSpPr>
          <p:nvPr userDrawn="1"/>
        </p:nvSpPr>
        <p:spPr bwMode="auto">
          <a:xfrm>
            <a:off x="199292" y="495302"/>
            <a:ext cx="8699989" cy="1362075"/>
          </a:xfrm>
          <a:prstGeom prst="rect">
            <a:avLst/>
          </a:prstGeom>
          <a:solidFill>
            <a:schemeClr val="bg1"/>
          </a:solidFill>
          <a:ln>
            <a:noFill/>
          </a:ln>
          <a:effectLst/>
          <a:extLst>
            <a:ext uri="{91240B29-F687-4F45-9708-019B960494DF}">
              <a14:hiddenLine xmlns:a14="http://schemas.microsoft.com/office/drawing/2010/main" w="635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eaLnBrk="0" hangingPunct="0">
              <a:defRPr sz="1000" b="1">
                <a:solidFill>
                  <a:srgbClr val="000066"/>
                </a:solidFill>
                <a:latin typeface="Arial" charset="0"/>
                <a:ea typeface="宋体" charset="-122"/>
              </a:defRPr>
            </a:lvl1pPr>
            <a:lvl2pPr marL="742950" indent="-285750" eaLnBrk="0" hangingPunct="0">
              <a:defRPr sz="1000" b="1">
                <a:solidFill>
                  <a:srgbClr val="000066"/>
                </a:solidFill>
                <a:latin typeface="Arial" charset="0"/>
                <a:ea typeface="宋体" charset="-122"/>
              </a:defRPr>
            </a:lvl2pPr>
            <a:lvl3pPr marL="1143000" indent="-228600" eaLnBrk="0" hangingPunct="0">
              <a:defRPr sz="1000" b="1">
                <a:solidFill>
                  <a:srgbClr val="000066"/>
                </a:solidFill>
                <a:latin typeface="Arial" charset="0"/>
                <a:ea typeface="宋体" charset="-122"/>
              </a:defRPr>
            </a:lvl3pPr>
            <a:lvl4pPr marL="1600200" indent="-228600" eaLnBrk="0" hangingPunct="0">
              <a:defRPr sz="1000" b="1">
                <a:solidFill>
                  <a:srgbClr val="000066"/>
                </a:solidFill>
                <a:latin typeface="Arial" charset="0"/>
                <a:ea typeface="宋体" charset="-122"/>
              </a:defRPr>
            </a:lvl4pPr>
            <a:lvl5pPr marL="2057400" indent="-228600" eaLnBrk="0" hangingPunct="0">
              <a:defRPr sz="1000" b="1">
                <a:solidFill>
                  <a:srgbClr val="000066"/>
                </a:solidFill>
                <a:latin typeface="Arial" charset="0"/>
                <a:ea typeface="宋体" charset="-122"/>
              </a:defRPr>
            </a:lvl5pPr>
            <a:lvl6pPr marL="2514600" indent="-228600" algn="ctr" eaLnBrk="0" fontAlgn="base" hangingPunct="0">
              <a:spcBef>
                <a:spcPct val="50000"/>
              </a:spcBef>
              <a:spcAft>
                <a:spcPct val="0"/>
              </a:spcAft>
              <a:buClr>
                <a:schemeClr val="bg2"/>
              </a:buClr>
              <a:buFont typeface="Wingdings" pitchFamily="2" charset="2"/>
              <a:defRPr sz="1000" b="1">
                <a:solidFill>
                  <a:srgbClr val="000066"/>
                </a:solidFill>
                <a:latin typeface="Arial" charset="0"/>
                <a:ea typeface="宋体" charset="-122"/>
              </a:defRPr>
            </a:lvl6pPr>
            <a:lvl7pPr marL="2971800" indent="-228600" algn="ctr" eaLnBrk="0" fontAlgn="base" hangingPunct="0">
              <a:spcBef>
                <a:spcPct val="50000"/>
              </a:spcBef>
              <a:spcAft>
                <a:spcPct val="0"/>
              </a:spcAft>
              <a:buClr>
                <a:schemeClr val="bg2"/>
              </a:buClr>
              <a:buFont typeface="Wingdings" pitchFamily="2" charset="2"/>
              <a:defRPr sz="1000" b="1">
                <a:solidFill>
                  <a:srgbClr val="000066"/>
                </a:solidFill>
                <a:latin typeface="Arial" charset="0"/>
                <a:ea typeface="宋体" charset="-122"/>
              </a:defRPr>
            </a:lvl7pPr>
            <a:lvl8pPr marL="3429000" indent="-228600" algn="ctr" eaLnBrk="0" fontAlgn="base" hangingPunct="0">
              <a:spcBef>
                <a:spcPct val="50000"/>
              </a:spcBef>
              <a:spcAft>
                <a:spcPct val="0"/>
              </a:spcAft>
              <a:buClr>
                <a:schemeClr val="bg2"/>
              </a:buClr>
              <a:buFont typeface="Wingdings" pitchFamily="2" charset="2"/>
              <a:defRPr sz="1000" b="1">
                <a:solidFill>
                  <a:srgbClr val="000066"/>
                </a:solidFill>
                <a:latin typeface="Arial" charset="0"/>
                <a:ea typeface="宋体" charset="-122"/>
              </a:defRPr>
            </a:lvl8pPr>
            <a:lvl9pPr marL="3886200" indent="-228600" algn="ctr" eaLnBrk="0" fontAlgn="base" hangingPunct="0">
              <a:spcBef>
                <a:spcPct val="50000"/>
              </a:spcBef>
              <a:spcAft>
                <a:spcPct val="0"/>
              </a:spcAft>
              <a:buClr>
                <a:schemeClr val="bg2"/>
              </a:buClr>
              <a:buFont typeface="Wingdings" pitchFamily="2" charset="2"/>
              <a:defRPr sz="1000" b="1">
                <a:solidFill>
                  <a:srgbClr val="000066"/>
                </a:solidFill>
                <a:latin typeface="Arial" charset="0"/>
                <a:ea typeface="宋体" charset="-122"/>
              </a:defRPr>
            </a:lvl9pPr>
          </a:lstStyle>
          <a:p>
            <a:pPr algn="ctr" defTabSz="912008" eaLnBrk="1" fontAlgn="base" hangingPunct="1">
              <a:spcBef>
                <a:spcPct val="50000"/>
              </a:spcBef>
              <a:spcAft>
                <a:spcPct val="0"/>
              </a:spcAft>
              <a:buClr>
                <a:srgbClr val="808080"/>
              </a:buClr>
              <a:buFont typeface="Wingdings" panose="05000000000000000000" pitchFamily="2" charset="2"/>
              <a:buNone/>
              <a:defRPr/>
            </a:pPr>
            <a:endParaRPr lang="zh-CN" altLang="en-US"/>
          </a:p>
        </p:txBody>
      </p:sp>
    </p:spTree>
    <p:extLst>
      <p:ext uri="{BB962C8B-B14F-4D97-AF65-F5344CB8AC3E}">
        <p14:creationId xmlns:p14="http://schemas.microsoft.com/office/powerpoint/2010/main" val="68777922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p:txStyles>
    <p:titleStyle>
      <a:lvl1pPr algn="l" rtl="0" eaLnBrk="0" fontAlgn="base" hangingPunct="0">
        <a:spcBef>
          <a:spcPct val="0"/>
        </a:spcBef>
        <a:spcAft>
          <a:spcPct val="0"/>
        </a:spcAft>
        <a:defRPr sz="2000" b="1">
          <a:solidFill>
            <a:srgbClr val="000000"/>
          </a:solidFill>
          <a:latin typeface="+mj-lt"/>
          <a:ea typeface="+mj-ea"/>
          <a:cs typeface="+mj-cs"/>
        </a:defRPr>
      </a:lvl1pPr>
      <a:lvl2pPr algn="l" rtl="0" eaLnBrk="0" fontAlgn="base" hangingPunct="0">
        <a:spcBef>
          <a:spcPct val="0"/>
        </a:spcBef>
        <a:spcAft>
          <a:spcPct val="0"/>
        </a:spcAft>
        <a:defRPr sz="2000" b="1">
          <a:solidFill>
            <a:srgbClr val="000000"/>
          </a:solidFill>
          <a:latin typeface="Verdana" pitchFamily="34" charset="0"/>
          <a:ea typeface="宋体" charset="-122"/>
          <a:cs typeface="Verdana" pitchFamily="34" charset="0"/>
        </a:defRPr>
      </a:lvl2pPr>
      <a:lvl3pPr algn="l" rtl="0" eaLnBrk="0" fontAlgn="base" hangingPunct="0">
        <a:spcBef>
          <a:spcPct val="0"/>
        </a:spcBef>
        <a:spcAft>
          <a:spcPct val="0"/>
        </a:spcAft>
        <a:defRPr sz="2000" b="1">
          <a:solidFill>
            <a:srgbClr val="000000"/>
          </a:solidFill>
          <a:latin typeface="Verdana" pitchFamily="34" charset="0"/>
          <a:ea typeface="宋体" charset="-122"/>
          <a:cs typeface="Verdana" pitchFamily="34" charset="0"/>
        </a:defRPr>
      </a:lvl3pPr>
      <a:lvl4pPr algn="l" rtl="0" eaLnBrk="0" fontAlgn="base" hangingPunct="0">
        <a:spcBef>
          <a:spcPct val="0"/>
        </a:spcBef>
        <a:spcAft>
          <a:spcPct val="0"/>
        </a:spcAft>
        <a:defRPr sz="2000" b="1">
          <a:solidFill>
            <a:srgbClr val="000000"/>
          </a:solidFill>
          <a:latin typeface="Verdana" pitchFamily="34" charset="0"/>
          <a:ea typeface="宋体" charset="-122"/>
          <a:cs typeface="Verdana" pitchFamily="34" charset="0"/>
        </a:defRPr>
      </a:lvl4pPr>
      <a:lvl5pPr algn="l" rtl="0" eaLnBrk="0" fontAlgn="base" hangingPunct="0">
        <a:spcBef>
          <a:spcPct val="0"/>
        </a:spcBef>
        <a:spcAft>
          <a:spcPct val="0"/>
        </a:spcAft>
        <a:defRPr sz="2000" b="1">
          <a:solidFill>
            <a:srgbClr val="000000"/>
          </a:solidFill>
          <a:latin typeface="Verdana" pitchFamily="34" charset="0"/>
          <a:ea typeface="宋体" charset="-122"/>
          <a:cs typeface="Verdana" pitchFamily="34" charset="0"/>
        </a:defRPr>
      </a:lvl5pPr>
      <a:lvl6pPr marL="388607" algn="l" rtl="0" fontAlgn="base">
        <a:spcBef>
          <a:spcPct val="0"/>
        </a:spcBef>
        <a:spcAft>
          <a:spcPct val="0"/>
        </a:spcAft>
        <a:defRPr sz="2000" b="1">
          <a:solidFill>
            <a:srgbClr val="000000"/>
          </a:solidFill>
          <a:latin typeface="Verdana" pitchFamily="34" charset="0"/>
          <a:ea typeface="宋体" charset="-122"/>
          <a:cs typeface="Verdana" pitchFamily="34" charset="0"/>
        </a:defRPr>
      </a:lvl6pPr>
      <a:lvl7pPr marL="777218" algn="l" rtl="0" fontAlgn="base">
        <a:spcBef>
          <a:spcPct val="0"/>
        </a:spcBef>
        <a:spcAft>
          <a:spcPct val="0"/>
        </a:spcAft>
        <a:defRPr sz="2000" b="1">
          <a:solidFill>
            <a:srgbClr val="000000"/>
          </a:solidFill>
          <a:latin typeface="Verdana" pitchFamily="34" charset="0"/>
          <a:ea typeface="宋体" charset="-122"/>
          <a:cs typeface="Verdana" pitchFamily="34" charset="0"/>
        </a:defRPr>
      </a:lvl7pPr>
      <a:lvl8pPr marL="1165822" algn="l" rtl="0" fontAlgn="base">
        <a:spcBef>
          <a:spcPct val="0"/>
        </a:spcBef>
        <a:spcAft>
          <a:spcPct val="0"/>
        </a:spcAft>
        <a:defRPr sz="2000" b="1">
          <a:solidFill>
            <a:srgbClr val="000000"/>
          </a:solidFill>
          <a:latin typeface="Verdana" pitchFamily="34" charset="0"/>
          <a:ea typeface="宋体" charset="-122"/>
          <a:cs typeface="Verdana" pitchFamily="34" charset="0"/>
        </a:defRPr>
      </a:lvl8pPr>
      <a:lvl9pPr marL="1554432" algn="l" rtl="0" fontAlgn="base">
        <a:spcBef>
          <a:spcPct val="0"/>
        </a:spcBef>
        <a:spcAft>
          <a:spcPct val="0"/>
        </a:spcAft>
        <a:defRPr sz="2000" b="1">
          <a:solidFill>
            <a:srgbClr val="000000"/>
          </a:solidFill>
          <a:latin typeface="Verdana" pitchFamily="34" charset="0"/>
          <a:ea typeface="宋体" charset="-122"/>
          <a:cs typeface="Verdana" pitchFamily="34" charset="0"/>
        </a:defRPr>
      </a:lvl9pPr>
    </p:titleStyle>
    <p:bodyStyle>
      <a:lvl1pPr marL="228037" indent="-228037" algn="l" rtl="0" eaLnBrk="0" fontAlgn="base" hangingPunct="0">
        <a:spcBef>
          <a:spcPct val="20000"/>
        </a:spcBef>
        <a:spcAft>
          <a:spcPct val="0"/>
        </a:spcAft>
        <a:buClr>
          <a:srgbClr val="0066A1"/>
        </a:buClr>
        <a:buFont typeface="Lucida Sans Unicode" pitchFamily="34" charset="0"/>
        <a:buChar char="▶"/>
        <a:defRPr sz="1400">
          <a:solidFill>
            <a:srgbClr val="000000"/>
          </a:solidFill>
          <a:latin typeface="+mn-lt"/>
          <a:ea typeface="+mn-ea"/>
          <a:cs typeface="+mn-cs"/>
        </a:defRPr>
      </a:lvl1pPr>
      <a:lvl2pPr marL="458778" indent="-229389" algn="l" rtl="0" eaLnBrk="0" fontAlgn="base" hangingPunct="0">
        <a:spcBef>
          <a:spcPct val="20000"/>
        </a:spcBef>
        <a:spcAft>
          <a:spcPct val="0"/>
        </a:spcAft>
        <a:buClr>
          <a:srgbClr val="0066A1"/>
        </a:buClr>
        <a:buFont typeface="Arial" charset="0"/>
        <a:buChar char="–"/>
        <a:defRPr sz="1400">
          <a:solidFill>
            <a:srgbClr val="000000"/>
          </a:solidFill>
          <a:latin typeface="+mn-lt"/>
          <a:ea typeface="+mn-ea"/>
          <a:cs typeface="+mn-cs"/>
        </a:defRPr>
      </a:lvl2pPr>
      <a:lvl3pPr marL="688162" indent="-228037" algn="l" rtl="0" eaLnBrk="0" fontAlgn="base" hangingPunct="0">
        <a:spcBef>
          <a:spcPct val="20000"/>
        </a:spcBef>
        <a:spcAft>
          <a:spcPct val="0"/>
        </a:spcAft>
        <a:buClr>
          <a:srgbClr val="0066A1"/>
        </a:buClr>
        <a:buFont typeface="Arial" charset="0"/>
        <a:buChar char="•"/>
        <a:defRPr sz="1400">
          <a:solidFill>
            <a:srgbClr val="000000"/>
          </a:solidFill>
          <a:latin typeface="+mn-lt"/>
          <a:ea typeface="+mn-ea"/>
          <a:cs typeface="+mn-cs"/>
        </a:defRPr>
      </a:lvl3pPr>
      <a:lvl4pPr marL="918903" indent="-229389" algn="l" rtl="0" eaLnBrk="0" fontAlgn="base" hangingPunct="0">
        <a:spcBef>
          <a:spcPct val="20000"/>
        </a:spcBef>
        <a:spcAft>
          <a:spcPct val="0"/>
        </a:spcAft>
        <a:buClr>
          <a:srgbClr val="0065A2"/>
        </a:buClr>
        <a:buFont typeface="Arial" charset="0"/>
        <a:buChar char="–"/>
        <a:defRPr sz="1400">
          <a:solidFill>
            <a:srgbClr val="000000"/>
          </a:solidFill>
          <a:latin typeface="Lucida Sans" pitchFamily="34" charset="0"/>
          <a:ea typeface="+mn-ea"/>
          <a:cs typeface="Arial" charset="0"/>
        </a:defRPr>
      </a:lvl4pPr>
      <a:lvl5pPr marL="1146931" indent="-228037" algn="l" rtl="0" eaLnBrk="0" fontAlgn="base" hangingPunct="0">
        <a:spcBef>
          <a:spcPct val="20000"/>
        </a:spcBef>
        <a:spcAft>
          <a:spcPct val="0"/>
        </a:spcAft>
        <a:buClr>
          <a:srgbClr val="0065A2"/>
        </a:buClr>
        <a:buFont typeface="Arial" charset="0"/>
        <a:buChar char="»"/>
        <a:defRPr sz="1400">
          <a:solidFill>
            <a:srgbClr val="000000"/>
          </a:solidFill>
          <a:latin typeface="Lucida Sans" pitchFamily="34" charset="0"/>
          <a:ea typeface="+mn-ea"/>
          <a:cs typeface="Arial" charset="0"/>
        </a:defRPr>
      </a:lvl5pPr>
      <a:lvl6pPr marL="1535540" indent="-228037" algn="l" rtl="0" fontAlgn="base">
        <a:spcBef>
          <a:spcPct val="20000"/>
        </a:spcBef>
        <a:spcAft>
          <a:spcPct val="0"/>
        </a:spcAft>
        <a:buClr>
          <a:srgbClr val="0065A2"/>
        </a:buClr>
        <a:buFont typeface="Arial" charset="0"/>
        <a:buChar char="»"/>
        <a:defRPr sz="1400">
          <a:solidFill>
            <a:srgbClr val="000000"/>
          </a:solidFill>
          <a:latin typeface="Lucida Sans" pitchFamily="34" charset="0"/>
          <a:ea typeface="+mn-ea"/>
          <a:cs typeface="Arial" charset="0"/>
        </a:defRPr>
      </a:lvl6pPr>
      <a:lvl7pPr marL="1924148" indent="-228037" algn="l" rtl="0" fontAlgn="base">
        <a:spcBef>
          <a:spcPct val="20000"/>
        </a:spcBef>
        <a:spcAft>
          <a:spcPct val="0"/>
        </a:spcAft>
        <a:buClr>
          <a:srgbClr val="0065A2"/>
        </a:buClr>
        <a:buFont typeface="Arial" charset="0"/>
        <a:buChar char="»"/>
        <a:defRPr sz="1400">
          <a:solidFill>
            <a:srgbClr val="000000"/>
          </a:solidFill>
          <a:latin typeface="Lucida Sans" pitchFamily="34" charset="0"/>
          <a:ea typeface="+mn-ea"/>
          <a:cs typeface="Arial" charset="0"/>
        </a:defRPr>
      </a:lvl7pPr>
      <a:lvl8pPr marL="2312757" indent="-228037" algn="l" rtl="0" fontAlgn="base">
        <a:spcBef>
          <a:spcPct val="20000"/>
        </a:spcBef>
        <a:spcAft>
          <a:spcPct val="0"/>
        </a:spcAft>
        <a:buClr>
          <a:srgbClr val="0065A2"/>
        </a:buClr>
        <a:buFont typeface="Arial" charset="0"/>
        <a:buChar char="»"/>
        <a:defRPr sz="1400">
          <a:solidFill>
            <a:srgbClr val="000000"/>
          </a:solidFill>
          <a:latin typeface="Lucida Sans" pitchFamily="34" charset="0"/>
          <a:ea typeface="+mn-ea"/>
          <a:cs typeface="Arial" charset="0"/>
        </a:defRPr>
      </a:lvl8pPr>
      <a:lvl9pPr marL="2701365" indent="-228037" algn="l" rtl="0" fontAlgn="base">
        <a:spcBef>
          <a:spcPct val="20000"/>
        </a:spcBef>
        <a:spcAft>
          <a:spcPct val="0"/>
        </a:spcAft>
        <a:buClr>
          <a:srgbClr val="0065A2"/>
        </a:buClr>
        <a:buFont typeface="Arial" charset="0"/>
        <a:buChar char="»"/>
        <a:defRPr sz="1400">
          <a:solidFill>
            <a:srgbClr val="000000"/>
          </a:solidFill>
          <a:latin typeface="Lucida Sans" pitchFamily="34" charset="0"/>
          <a:ea typeface="+mn-ea"/>
          <a:cs typeface="Arial" charset="0"/>
        </a:defRPr>
      </a:lvl9pPr>
    </p:bodyStyle>
    <p:otherStyle>
      <a:defPPr>
        <a:defRPr lang="zh-CN"/>
      </a:defPPr>
      <a:lvl1pPr marL="0" algn="l" defTabSz="777218" rtl="0" eaLnBrk="1" latinLnBrk="0" hangingPunct="1">
        <a:defRPr sz="1500" kern="1200">
          <a:solidFill>
            <a:schemeClr val="tx1"/>
          </a:solidFill>
          <a:latin typeface="+mn-lt"/>
          <a:ea typeface="+mn-ea"/>
          <a:cs typeface="+mn-cs"/>
        </a:defRPr>
      </a:lvl1pPr>
      <a:lvl2pPr marL="388607" algn="l" defTabSz="777218" rtl="0" eaLnBrk="1" latinLnBrk="0" hangingPunct="1">
        <a:defRPr sz="1500" kern="1200">
          <a:solidFill>
            <a:schemeClr val="tx1"/>
          </a:solidFill>
          <a:latin typeface="+mn-lt"/>
          <a:ea typeface="+mn-ea"/>
          <a:cs typeface="+mn-cs"/>
        </a:defRPr>
      </a:lvl2pPr>
      <a:lvl3pPr marL="777218" algn="l" defTabSz="777218" rtl="0" eaLnBrk="1" latinLnBrk="0" hangingPunct="1">
        <a:defRPr sz="1500" kern="1200">
          <a:solidFill>
            <a:schemeClr val="tx1"/>
          </a:solidFill>
          <a:latin typeface="+mn-lt"/>
          <a:ea typeface="+mn-ea"/>
          <a:cs typeface="+mn-cs"/>
        </a:defRPr>
      </a:lvl3pPr>
      <a:lvl4pPr marL="1165822" algn="l" defTabSz="777218" rtl="0" eaLnBrk="1" latinLnBrk="0" hangingPunct="1">
        <a:defRPr sz="1500" kern="1200">
          <a:solidFill>
            <a:schemeClr val="tx1"/>
          </a:solidFill>
          <a:latin typeface="+mn-lt"/>
          <a:ea typeface="+mn-ea"/>
          <a:cs typeface="+mn-cs"/>
        </a:defRPr>
      </a:lvl4pPr>
      <a:lvl5pPr marL="1554432" algn="l" defTabSz="777218" rtl="0" eaLnBrk="1" latinLnBrk="0" hangingPunct="1">
        <a:defRPr sz="1500" kern="1200">
          <a:solidFill>
            <a:schemeClr val="tx1"/>
          </a:solidFill>
          <a:latin typeface="+mn-lt"/>
          <a:ea typeface="+mn-ea"/>
          <a:cs typeface="+mn-cs"/>
        </a:defRPr>
      </a:lvl5pPr>
      <a:lvl6pPr marL="1943040" algn="l" defTabSz="777218" rtl="0" eaLnBrk="1" latinLnBrk="0" hangingPunct="1">
        <a:defRPr sz="1500" kern="1200">
          <a:solidFill>
            <a:schemeClr val="tx1"/>
          </a:solidFill>
          <a:latin typeface="+mn-lt"/>
          <a:ea typeface="+mn-ea"/>
          <a:cs typeface="+mn-cs"/>
        </a:defRPr>
      </a:lvl6pPr>
      <a:lvl7pPr marL="2331652" algn="l" defTabSz="777218" rtl="0" eaLnBrk="1" latinLnBrk="0" hangingPunct="1">
        <a:defRPr sz="1500" kern="1200">
          <a:solidFill>
            <a:schemeClr val="tx1"/>
          </a:solidFill>
          <a:latin typeface="+mn-lt"/>
          <a:ea typeface="+mn-ea"/>
          <a:cs typeface="+mn-cs"/>
        </a:defRPr>
      </a:lvl7pPr>
      <a:lvl8pPr marL="2720254" algn="l" defTabSz="777218" rtl="0" eaLnBrk="1" latinLnBrk="0" hangingPunct="1">
        <a:defRPr sz="1500" kern="1200">
          <a:solidFill>
            <a:schemeClr val="tx1"/>
          </a:solidFill>
          <a:latin typeface="+mn-lt"/>
          <a:ea typeface="+mn-ea"/>
          <a:cs typeface="+mn-cs"/>
        </a:defRPr>
      </a:lvl8pPr>
      <a:lvl9pPr marL="3108862" algn="l" defTabSz="777218" rtl="0" eaLnBrk="1" latinLnBrk="0" hangingPunct="1">
        <a:defRPr sz="15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5"/>
          <a:stretch>
            <a:fillRect/>
          </a:stretch>
        </a:blip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57A8C94-E849-554D-804E-9F81DCD7CFF4}"/>
              </a:ext>
            </a:extLst>
          </p:cNvPr>
          <p:cNvGraphicFramePr>
            <a:graphicFrameLocks noChangeAspect="1"/>
          </p:cNvGraphicFramePr>
          <p:nvPr userDrawn="1">
            <p:custDataLst>
              <p:tags r:id="rId14"/>
            </p:custDataLst>
            <p:extLst>
              <p:ext uri="{D42A27DB-BD31-4B8C-83A1-F6EECF244321}">
                <p14:modId xmlns:p14="http://schemas.microsoft.com/office/powerpoint/2010/main" val="29544916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13" name="think-cell Slide" r:id="rId16" imgW="7772400" imgH="10058400" progId="TCLayout.ActiveDocument.1">
                  <p:embed/>
                </p:oleObj>
              </mc:Choice>
              <mc:Fallback>
                <p:oleObj name="think-cell Slide" r:id="rId16" imgW="7772400" imgH="10058400" progId="TCLayout.ActiveDocument.1">
                  <p:embed/>
                  <p:pic>
                    <p:nvPicPr>
                      <p:cNvPr id="2" name="Object 1" hidden="1">
                        <a:extLst>
                          <a:ext uri="{FF2B5EF4-FFF2-40B4-BE49-F238E27FC236}">
                            <a16:creationId xmlns:a16="http://schemas.microsoft.com/office/drawing/2014/main" id="{F57A8C94-E849-554D-804E-9F81DCD7CFF4}"/>
                          </a:ext>
                        </a:extLst>
                      </p:cNvPr>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1029" name="Text Box 5"/>
          <p:cNvSpPr txBox="1">
            <a:spLocks noChangeArrowheads="1"/>
          </p:cNvSpPr>
          <p:nvPr/>
        </p:nvSpPr>
        <p:spPr bwMode="auto">
          <a:xfrm>
            <a:off x="4802066" y="4886503"/>
            <a:ext cx="619858" cy="209195"/>
          </a:xfrm>
          <a:prstGeom prst="rect">
            <a:avLst/>
          </a:prstGeom>
          <a:noFill/>
          <a:ln>
            <a:noFill/>
          </a:ln>
        </p:spPr>
        <p:txBody>
          <a:bodyPr lIns="85249" tIns="42626" rIns="85249" bIns="42626" anchor="ctr">
            <a:spAutoFit/>
          </a:bodyPr>
          <a:lstStyle>
            <a:lvl1pPr defTabSz="415925" eaLnBrk="0" hangingPunct="0">
              <a:tabLst>
                <a:tab pos="0" algn="l"/>
                <a:tab pos="847725" algn="l"/>
                <a:tab pos="1695450" algn="l"/>
                <a:tab pos="2543175" algn="l"/>
                <a:tab pos="3388995" algn="l"/>
                <a:tab pos="4238625" algn="l"/>
                <a:tab pos="5083175" algn="l"/>
                <a:tab pos="5934075" algn="l"/>
                <a:tab pos="6778625" algn="l"/>
                <a:tab pos="7627620" algn="l"/>
                <a:tab pos="8474075" algn="l"/>
                <a:tab pos="9316720" algn="l"/>
              </a:tabLst>
              <a:defRPr sz="1000" b="1">
                <a:solidFill>
                  <a:srgbClr val="000066"/>
                </a:solidFill>
                <a:latin typeface="Arial" panose="020B0604020202020204" pitchFamily="34" charset="0"/>
                <a:ea typeface="宋体" panose="02010600030101010101" pitchFamily="2" charset="-122"/>
              </a:defRPr>
            </a:lvl1pPr>
            <a:lvl2pPr marL="742950" indent="-285750" defTabSz="415925" eaLnBrk="0" hangingPunct="0">
              <a:tabLst>
                <a:tab pos="0" algn="l"/>
                <a:tab pos="847725" algn="l"/>
                <a:tab pos="1695450" algn="l"/>
                <a:tab pos="2543175" algn="l"/>
                <a:tab pos="3388995" algn="l"/>
                <a:tab pos="4238625" algn="l"/>
                <a:tab pos="5083175" algn="l"/>
                <a:tab pos="5934075" algn="l"/>
                <a:tab pos="6778625" algn="l"/>
                <a:tab pos="7627620" algn="l"/>
                <a:tab pos="8474075" algn="l"/>
                <a:tab pos="9316720" algn="l"/>
              </a:tabLst>
              <a:defRPr sz="1000" b="1">
                <a:solidFill>
                  <a:srgbClr val="000066"/>
                </a:solidFill>
                <a:latin typeface="Arial" panose="020B0604020202020204" pitchFamily="34" charset="0"/>
                <a:ea typeface="宋体" panose="02010600030101010101" pitchFamily="2" charset="-122"/>
              </a:defRPr>
            </a:lvl2pPr>
            <a:lvl3pPr marL="1143000" indent="-228600" defTabSz="415925" eaLnBrk="0" hangingPunct="0">
              <a:tabLst>
                <a:tab pos="0" algn="l"/>
                <a:tab pos="847725" algn="l"/>
                <a:tab pos="1695450" algn="l"/>
                <a:tab pos="2543175" algn="l"/>
                <a:tab pos="3388995" algn="l"/>
                <a:tab pos="4238625" algn="l"/>
                <a:tab pos="5083175" algn="l"/>
                <a:tab pos="5934075" algn="l"/>
                <a:tab pos="6778625" algn="l"/>
                <a:tab pos="7627620" algn="l"/>
                <a:tab pos="8474075" algn="l"/>
                <a:tab pos="9316720" algn="l"/>
              </a:tabLst>
              <a:defRPr sz="1000" b="1">
                <a:solidFill>
                  <a:srgbClr val="000066"/>
                </a:solidFill>
                <a:latin typeface="Arial" panose="020B0604020202020204" pitchFamily="34" charset="0"/>
                <a:ea typeface="宋体" panose="02010600030101010101" pitchFamily="2" charset="-122"/>
              </a:defRPr>
            </a:lvl3pPr>
            <a:lvl4pPr marL="1600200" indent="-228600" defTabSz="415925" eaLnBrk="0" hangingPunct="0">
              <a:tabLst>
                <a:tab pos="0" algn="l"/>
                <a:tab pos="847725" algn="l"/>
                <a:tab pos="1695450" algn="l"/>
                <a:tab pos="2543175" algn="l"/>
                <a:tab pos="3388995" algn="l"/>
                <a:tab pos="4238625" algn="l"/>
                <a:tab pos="5083175" algn="l"/>
                <a:tab pos="5934075" algn="l"/>
                <a:tab pos="6778625" algn="l"/>
                <a:tab pos="7627620" algn="l"/>
                <a:tab pos="8474075" algn="l"/>
                <a:tab pos="9316720" algn="l"/>
              </a:tabLst>
              <a:defRPr sz="1000" b="1">
                <a:solidFill>
                  <a:srgbClr val="000066"/>
                </a:solidFill>
                <a:latin typeface="Arial" panose="020B0604020202020204" pitchFamily="34" charset="0"/>
                <a:ea typeface="宋体" panose="02010600030101010101" pitchFamily="2" charset="-122"/>
              </a:defRPr>
            </a:lvl4pPr>
            <a:lvl5pPr marL="2057400" indent="-228600" defTabSz="415925" eaLnBrk="0" hangingPunct="0">
              <a:tabLst>
                <a:tab pos="0" algn="l"/>
                <a:tab pos="847725" algn="l"/>
                <a:tab pos="1695450" algn="l"/>
                <a:tab pos="2543175" algn="l"/>
                <a:tab pos="3388995" algn="l"/>
                <a:tab pos="4238625" algn="l"/>
                <a:tab pos="5083175" algn="l"/>
                <a:tab pos="5934075" algn="l"/>
                <a:tab pos="6778625" algn="l"/>
                <a:tab pos="7627620" algn="l"/>
                <a:tab pos="8474075" algn="l"/>
                <a:tab pos="9316720" algn="l"/>
              </a:tabLst>
              <a:defRPr sz="1000" b="1">
                <a:solidFill>
                  <a:srgbClr val="000066"/>
                </a:solidFill>
                <a:latin typeface="Arial" panose="020B0604020202020204" pitchFamily="34" charset="0"/>
                <a:ea typeface="宋体" panose="02010600030101010101" pitchFamily="2" charset="-122"/>
              </a:defRPr>
            </a:lvl5pPr>
            <a:lvl6pPr marL="2514600" indent="-228600" algn="ctr" defTabSz="415925" eaLnBrk="0" fontAlgn="base" hangingPunct="0">
              <a:spcBef>
                <a:spcPct val="50000"/>
              </a:spcBef>
              <a:spcAft>
                <a:spcPct val="0"/>
              </a:spcAft>
              <a:buClr>
                <a:schemeClr val="bg2"/>
              </a:buClr>
              <a:buFont typeface="Wingdings" panose="05000000000000000000" pitchFamily="2" charset="2"/>
              <a:tabLst>
                <a:tab pos="0" algn="l"/>
                <a:tab pos="847725" algn="l"/>
                <a:tab pos="1695450" algn="l"/>
                <a:tab pos="2543175" algn="l"/>
                <a:tab pos="3388995" algn="l"/>
                <a:tab pos="4238625" algn="l"/>
                <a:tab pos="5083175" algn="l"/>
                <a:tab pos="5934075" algn="l"/>
                <a:tab pos="6778625" algn="l"/>
                <a:tab pos="7627620" algn="l"/>
                <a:tab pos="8474075" algn="l"/>
                <a:tab pos="9316720" algn="l"/>
              </a:tabLst>
              <a:defRPr sz="1000" b="1">
                <a:solidFill>
                  <a:srgbClr val="000066"/>
                </a:solidFill>
                <a:latin typeface="Arial" panose="020B0604020202020204" pitchFamily="34" charset="0"/>
                <a:ea typeface="宋体" panose="02010600030101010101" pitchFamily="2" charset="-122"/>
              </a:defRPr>
            </a:lvl6pPr>
            <a:lvl7pPr marL="2971800" indent="-228600" algn="ctr" defTabSz="415925" eaLnBrk="0" fontAlgn="base" hangingPunct="0">
              <a:spcBef>
                <a:spcPct val="50000"/>
              </a:spcBef>
              <a:spcAft>
                <a:spcPct val="0"/>
              </a:spcAft>
              <a:buClr>
                <a:schemeClr val="bg2"/>
              </a:buClr>
              <a:buFont typeface="Wingdings" panose="05000000000000000000" pitchFamily="2" charset="2"/>
              <a:tabLst>
                <a:tab pos="0" algn="l"/>
                <a:tab pos="847725" algn="l"/>
                <a:tab pos="1695450" algn="l"/>
                <a:tab pos="2543175" algn="l"/>
                <a:tab pos="3388995" algn="l"/>
                <a:tab pos="4238625" algn="l"/>
                <a:tab pos="5083175" algn="l"/>
                <a:tab pos="5934075" algn="l"/>
                <a:tab pos="6778625" algn="l"/>
                <a:tab pos="7627620" algn="l"/>
                <a:tab pos="8474075" algn="l"/>
                <a:tab pos="9316720" algn="l"/>
              </a:tabLst>
              <a:defRPr sz="1000" b="1">
                <a:solidFill>
                  <a:srgbClr val="000066"/>
                </a:solidFill>
                <a:latin typeface="Arial" panose="020B0604020202020204" pitchFamily="34" charset="0"/>
                <a:ea typeface="宋体" panose="02010600030101010101" pitchFamily="2" charset="-122"/>
              </a:defRPr>
            </a:lvl7pPr>
            <a:lvl8pPr marL="3429000" indent="-228600" algn="ctr" defTabSz="415925" eaLnBrk="0" fontAlgn="base" hangingPunct="0">
              <a:spcBef>
                <a:spcPct val="50000"/>
              </a:spcBef>
              <a:spcAft>
                <a:spcPct val="0"/>
              </a:spcAft>
              <a:buClr>
                <a:schemeClr val="bg2"/>
              </a:buClr>
              <a:buFont typeface="Wingdings" panose="05000000000000000000" pitchFamily="2" charset="2"/>
              <a:tabLst>
                <a:tab pos="0" algn="l"/>
                <a:tab pos="847725" algn="l"/>
                <a:tab pos="1695450" algn="l"/>
                <a:tab pos="2543175" algn="l"/>
                <a:tab pos="3388995" algn="l"/>
                <a:tab pos="4238625" algn="l"/>
                <a:tab pos="5083175" algn="l"/>
                <a:tab pos="5934075" algn="l"/>
                <a:tab pos="6778625" algn="l"/>
                <a:tab pos="7627620" algn="l"/>
                <a:tab pos="8474075" algn="l"/>
                <a:tab pos="9316720" algn="l"/>
              </a:tabLst>
              <a:defRPr sz="1000" b="1">
                <a:solidFill>
                  <a:srgbClr val="000066"/>
                </a:solidFill>
                <a:latin typeface="Arial" panose="020B0604020202020204" pitchFamily="34" charset="0"/>
                <a:ea typeface="宋体" panose="02010600030101010101" pitchFamily="2" charset="-122"/>
              </a:defRPr>
            </a:lvl8pPr>
            <a:lvl9pPr marL="3886200" indent="-228600" algn="ctr" defTabSz="415925" eaLnBrk="0" fontAlgn="base" hangingPunct="0">
              <a:spcBef>
                <a:spcPct val="50000"/>
              </a:spcBef>
              <a:spcAft>
                <a:spcPct val="0"/>
              </a:spcAft>
              <a:buClr>
                <a:schemeClr val="bg2"/>
              </a:buClr>
              <a:buFont typeface="Wingdings" panose="05000000000000000000" pitchFamily="2" charset="2"/>
              <a:tabLst>
                <a:tab pos="0" algn="l"/>
                <a:tab pos="847725" algn="l"/>
                <a:tab pos="1695450" algn="l"/>
                <a:tab pos="2543175" algn="l"/>
                <a:tab pos="3388995" algn="l"/>
                <a:tab pos="4238625" algn="l"/>
                <a:tab pos="5083175" algn="l"/>
                <a:tab pos="5934075" algn="l"/>
                <a:tab pos="6778625" algn="l"/>
                <a:tab pos="7627620" algn="l"/>
                <a:tab pos="8474075" algn="l"/>
                <a:tab pos="9316720" algn="l"/>
              </a:tabLst>
              <a:defRPr sz="1000" b="1">
                <a:solidFill>
                  <a:srgbClr val="000066"/>
                </a:solidFill>
                <a:latin typeface="Arial" panose="020B0604020202020204" pitchFamily="34" charset="0"/>
                <a:ea typeface="宋体" panose="02010600030101010101" pitchFamily="2" charset="-122"/>
              </a:defRPr>
            </a:lvl9pPr>
          </a:lstStyle>
          <a:p>
            <a:pPr algn="ctr" defTabSz="354451" eaLnBrk="1" fontAlgn="base" hangingPunct="1">
              <a:spcBef>
                <a:spcPts val="396"/>
              </a:spcBef>
              <a:spcAft>
                <a:spcPct val="0"/>
              </a:spcAft>
              <a:buClr>
                <a:srgbClr val="000000"/>
              </a:buClr>
              <a:buSzPct val="100000"/>
              <a:buFont typeface="Times New Roman" panose="02020603050405020304" pitchFamily="18" charset="0"/>
              <a:buNone/>
              <a:tabLst>
                <a:tab pos="0" algn="l"/>
                <a:tab pos="722431" algn="l"/>
                <a:tab pos="1444862" algn="l"/>
                <a:tab pos="2167294" algn="l"/>
                <a:tab pos="2888102" algn="l"/>
                <a:tab pos="3612156" algn="l"/>
                <a:tab pos="4331882" algn="l"/>
                <a:tab pos="5057019" algn="l"/>
                <a:tab pos="5776744" algn="l"/>
                <a:tab pos="6500258" algn="l"/>
                <a:tab pos="7221607" algn="l"/>
                <a:tab pos="7939709" algn="l"/>
              </a:tabLst>
              <a:defRPr/>
            </a:pPr>
            <a:fld id="{E73C02E6-B57A-DF42-93A6-7337CB9119A0}" type="slidenum">
              <a:rPr lang="en-US" altLang="zh-CN" sz="800" b="0" smtClean="0">
                <a:solidFill>
                  <a:srgbClr val="818181"/>
                </a:solidFill>
                <a:latin typeface="Lucida Sans" pitchFamily="34" charset="0"/>
                <a:ea typeface="MS PGothic" panose="020B0600070205080204" pitchFamily="34" charset="-128"/>
              </a:rPr>
              <a:pPr algn="ctr" defTabSz="354451" eaLnBrk="1" fontAlgn="base" hangingPunct="1">
                <a:spcBef>
                  <a:spcPts val="396"/>
                </a:spcBef>
                <a:spcAft>
                  <a:spcPct val="0"/>
                </a:spcAft>
                <a:buClr>
                  <a:srgbClr val="000000"/>
                </a:buClr>
                <a:buSzPct val="100000"/>
                <a:buFont typeface="Times New Roman" panose="02020603050405020304" pitchFamily="18" charset="0"/>
                <a:buNone/>
                <a:tabLst>
                  <a:tab pos="0" algn="l"/>
                  <a:tab pos="722431" algn="l"/>
                  <a:tab pos="1444862" algn="l"/>
                  <a:tab pos="2167294" algn="l"/>
                  <a:tab pos="2888102" algn="l"/>
                  <a:tab pos="3612156" algn="l"/>
                  <a:tab pos="4331882" algn="l"/>
                  <a:tab pos="5057019" algn="l"/>
                  <a:tab pos="5776744" algn="l"/>
                  <a:tab pos="6500258" algn="l"/>
                  <a:tab pos="7221607" algn="l"/>
                  <a:tab pos="7939709" algn="l"/>
                </a:tabLst>
                <a:defRPr/>
              </a:pPr>
              <a:t>‹#›</a:t>
            </a:fld>
            <a:endParaRPr lang="en-US" altLang="zh-CN" sz="800" b="0">
              <a:solidFill>
                <a:srgbClr val="818181"/>
              </a:solidFill>
              <a:latin typeface="Lucida Sans" pitchFamily="34" charset="0"/>
              <a:ea typeface="MS PGothic" panose="020B0600070205080204" pitchFamily="34" charset="-128"/>
            </a:endParaRPr>
          </a:p>
        </p:txBody>
      </p:sp>
      <p:pic>
        <p:nvPicPr>
          <p:cNvPr id="1027"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03428" y="4755357"/>
            <a:ext cx="1995854" cy="37861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6350">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28" name="Rectangle 9"/>
          <p:cNvSpPr/>
          <p:nvPr userDrawn="1"/>
        </p:nvSpPr>
        <p:spPr>
          <a:xfrm>
            <a:off x="199292" y="495300"/>
            <a:ext cx="8699989" cy="1362075"/>
          </a:xfrm>
          <a:prstGeom prst="rect">
            <a:avLst/>
          </a:prstGeom>
          <a:solidFill>
            <a:schemeClr val="bg1"/>
          </a:solidFill>
          <a:ln w="6350">
            <a:noFill/>
          </a:ln>
        </p:spPr>
        <p:txBody>
          <a:bodyPr wrap="none" lIns="0" tIns="0" rIns="0" bIns="0" anchor="ctr"/>
          <a:lstStyle/>
          <a:p>
            <a:pPr algn="ctr" defTabSz="779252" fontAlgn="base">
              <a:spcBef>
                <a:spcPct val="50000"/>
              </a:spcBef>
              <a:spcAft>
                <a:spcPct val="0"/>
              </a:spcAft>
              <a:buClr>
                <a:srgbClr val="808080"/>
              </a:buClr>
              <a:buFont typeface="Wingdings" panose="05000000000000000000" pitchFamily="2" charset="2"/>
              <a:buNone/>
            </a:pPr>
            <a:endParaRPr lang="zh-CN" altLang="zh-CN" sz="900" b="1">
              <a:solidFill>
                <a:srgbClr val="000066"/>
              </a:solidFill>
              <a:latin typeface="Arial" panose="020B0604020202020204" pitchFamily="34" charset="0"/>
            </a:endParaRPr>
          </a:p>
        </p:txBody>
      </p:sp>
    </p:spTree>
    <p:extLst>
      <p:ext uri="{BB962C8B-B14F-4D97-AF65-F5344CB8AC3E}">
        <p14:creationId xmlns:p14="http://schemas.microsoft.com/office/powerpoint/2010/main" val="269299659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sldNum="0" hdr="0" ftr="0" dt="0"/>
  <p:txStyles>
    <p:titleStyle>
      <a:lvl1pPr algn="l" rtl="0" eaLnBrk="0" fontAlgn="base" hangingPunct="0">
        <a:spcBef>
          <a:spcPct val="0"/>
        </a:spcBef>
        <a:spcAft>
          <a:spcPct val="0"/>
        </a:spcAft>
        <a:defRPr sz="2000" b="1">
          <a:solidFill>
            <a:srgbClr val="000000"/>
          </a:solidFill>
          <a:latin typeface="+mj-lt"/>
          <a:ea typeface="+mj-ea"/>
          <a:cs typeface="+mj-cs"/>
        </a:defRPr>
      </a:lvl1pPr>
      <a:lvl2pPr algn="l" rtl="0" eaLnBrk="0" fontAlgn="base" hangingPunct="0">
        <a:spcBef>
          <a:spcPct val="0"/>
        </a:spcBef>
        <a:spcAft>
          <a:spcPct val="0"/>
        </a:spcAft>
        <a:defRPr sz="2000" b="1">
          <a:solidFill>
            <a:srgbClr val="000000"/>
          </a:solidFill>
          <a:latin typeface="Verdana" panose="020B0604030504040204" pitchFamily="34" charset="0"/>
          <a:ea typeface="宋体" panose="02010600030101010101" pitchFamily="2" charset="-122"/>
          <a:cs typeface="Verdana" panose="020B0604030504040204" pitchFamily="34" charset="0"/>
        </a:defRPr>
      </a:lvl2pPr>
      <a:lvl3pPr algn="l" rtl="0" eaLnBrk="0" fontAlgn="base" hangingPunct="0">
        <a:spcBef>
          <a:spcPct val="0"/>
        </a:spcBef>
        <a:spcAft>
          <a:spcPct val="0"/>
        </a:spcAft>
        <a:defRPr sz="2000" b="1">
          <a:solidFill>
            <a:srgbClr val="000000"/>
          </a:solidFill>
          <a:latin typeface="Verdana" panose="020B0604030504040204" pitchFamily="34" charset="0"/>
          <a:ea typeface="宋体" panose="02010600030101010101" pitchFamily="2" charset="-122"/>
          <a:cs typeface="Verdana" panose="020B0604030504040204" pitchFamily="34" charset="0"/>
        </a:defRPr>
      </a:lvl3pPr>
      <a:lvl4pPr algn="l" rtl="0" eaLnBrk="0" fontAlgn="base" hangingPunct="0">
        <a:spcBef>
          <a:spcPct val="0"/>
        </a:spcBef>
        <a:spcAft>
          <a:spcPct val="0"/>
        </a:spcAft>
        <a:defRPr sz="2000" b="1">
          <a:solidFill>
            <a:srgbClr val="000000"/>
          </a:solidFill>
          <a:latin typeface="Verdana" panose="020B0604030504040204" pitchFamily="34" charset="0"/>
          <a:ea typeface="宋体" panose="02010600030101010101" pitchFamily="2" charset="-122"/>
          <a:cs typeface="Verdana" panose="020B0604030504040204" pitchFamily="34" charset="0"/>
        </a:defRPr>
      </a:lvl4pPr>
      <a:lvl5pPr algn="l" rtl="0" eaLnBrk="0" fontAlgn="base" hangingPunct="0">
        <a:spcBef>
          <a:spcPct val="0"/>
        </a:spcBef>
        <a:spcAft>
          <a:spcPct val="0"/>
        </a:spcAft>
        <a:defRPr sz="2000" b="1">
          <a:solidFill>
            <a:srgbClr val="000000"/>
          </a:solidFill>
          <a:latin typeface="Verdana" panose="020B0604030504040204" pitchFamily="34" charset="0"/>
          <a:ea typeface="宋体" panose="02010600030101010101" pitchFamily="2" charset="-122"/>
          <a:cs typeface="Verdana" panose="020B0604030504040204" pitchFamily="34" charset="0"/>
        </a:defRPr>
      </a:lvl5pPr>
      <a:lvl6pPr marL="389626" algn="l" rtl="0" fontAlgn="base">
        <a:spcBef>
          <a:spcPct val="0"/>
        </a:spcBef>
        <a:spcAft>
          <a:spcPct val="0"/>
        </a:spcAft>
        <a:defRPr sz="2000" b="1">
          <a:solidFill>
            <a:srgbClr val="000000"/>
          </a:solidFill>
          <a:latin typeface="Verdana" panose="020B0604030504040204" pitchFamily="34" charset="0"/>
          <a:ea typeface="宋体" panose="02010600030101010101" pitchFamily="2" charset="-122"/>
          <a:cs typeface="Verdana" panose="020B0604030504040204" pitchFamily="34" charset="0"/>
        </a:defRPr>
      </a:lvl6pPr>
      <a:lvl7pPr marL="779252" algn="l" rtl="0" fontAlgn="base">
        <a:spcBef>
          <a:spcPct val="0"/>
        </a:spcBef>
        <a:spcAft>
          <a:spcPct val="0"/>
        </a:spcAft>
        <a:defRPr sz="2000" b="1">
          <a:solidFill>
            <a:srgbClr val="000000"/>
          </a:solidFill>
          <a:latin typeface="Verdana" panose="020B0604030504040204" pitchFamily="34" charset="0"/>
          <a:ea typeface="宋体" panose="02010600030101010101" pitchFamily="2" charset="-122"/>
          <a:cs typeface="Verdana" panose="020B0604030504040204" pitchFamily="34" charset="0"/>
        </a:defRPr>
      </a:lvl7pPr>
      <a:lvl8pPr marL="1168878" algn="l" rtl="0" fontAlgn="base">
        <a:spcBef>
          <a:spcPct val="0"/>
        </a:spcBef>
        <a:spcAft>
          <a:spcPct val="0"/>
        </a:spcAft>
        <a:defRPr sz="2000" b="1">
          <a:solidFill>
            <a:srgbClr val="000000"/>
          </a:solidFill>
          <a:latin typeface="Verdana" panose="020B0604030504040204" pitchFamily="34" charset="0"/>
          <a:ea typeface="宋体" panose="02010600030101010101" pitchFamily="2" charset="-122"/>
          <a:cs typeface="Verdana" panose="020B0604030504040204" pitchFamily="34" charset="0"/>
        </a:defRPr>
      </a:lvl8pPr>
      <a:lvl9pPr marL="1558503" algn="l" rtl="0" fontAlgn="base">
        <a:spcBef>
          <a:spcPct val="0"/>
        </a:spcBef>
        <a:spcAft>
          <a:spcPct val="0"/>
        </a:spcAft>
        <a:defRPr sz="2000" b="1">
          <a:solidFill>
            <a:srgbClr val="000000"/>
          </a:solidFill>
          <a:latin typeface="Verdana" panose="020B0604030504040204" pitchFamily="34" charset="0"/>
          <a:ea typeface="宋体" panose="02010600030101010101" pitchFamily="2" charset="-122"/>
          <a:cs typeface="Verdana" panose="020B0604030504040204" pitchFamily="34" charset="0"/>
        </a:defRPr>
      </a:lvl9pPr>
    </p:titleStyle>
    <p:bodyStyle>
      <a:lvl1pPr marL="228905" indent="-228905" algn="l" rtl="0" eaLnBrk="0" fontAlgn="base" hangingPunct="0">
        <a:spcBef>
          <a:spcPct val="20000"/>
        </a:spcBef>
        <a:spcAft>
          <a:spcPct val="0"/>
        </a:spcAft>
        <a:buClr>
          <a:srgbClr val="0066A1"/>
        </a:buClr>
        <a:buFont typeface="Lucida Sans Unicode" panose="020B0602030504020204" pitchFamily="34" charset="0"/>
        <a:buChar char="▶"/>
        <a:defRPr sz="1400">
          <a:solidFill>
            <a:srgbClr val="000000"/>
          </a:solidFill>
          <a:latin typeface="+mn-lt"/>
          <a:ea typeface="+mn-ea"/>
          <a:cs typeface="+mn-cs"/>
        </a:defRPr>
      </a:lvl1pPr>
      <a:lvl2pPr marL="459975" indent="-229987" algn="l" rtl="0" eaLnBrk="0" fontAlgn="base" hangingPunct="0">
        <a:spcBef>
          <a:spcPct val="20000"/>
        </a:spcBef>
        <a:spcAft>
          <a:spcPct val="0"/>
        </a:spcAft>
        <a:buClr>
          <a:srgbClr val="0066A1"/>
        </a:buClr>
        <a:buFont typeface="Arial" panose="020B0604020202020204" pitchFamily="34" charset="0"/>
        <a:buChar char="–"/>
        <a:defRPr sz="1400">
          <a:solidFill>
            <a:srgbClr val="000000"/>
          </a:solidFill>
          <a:latin typeface="+mn-lt"/>
          <a:ea typeface="+mn-ea"/>
          <a:cs typeface="+mn-cs"/>
        </a:defRPr>
      </a:lvl2pPr>
      <a:lvl3pPr marL="689962" indent="-228905" algn="l" rtl="0" eaLnBrk="0" fontAlgn="base" hangingPunct="0">
        <a:spcBef>
          <a:spcPct val="20000"/>
        </a:spcBef>
        <a:spcAft>
          <a:spcPct val="0"/>
        </a:spcAft>
        <a:buClr>
          <a:srgbClr val="0066A1"/>
        </a:buClr>
        <a:buFont typeface="Arial" panose="020B0604020202020204" pitchFamily="34" charset="0"/>
        <a:buChar char="•"/>
        <a:defRPr sz="1400">
          <a:solidFill>
            <a:srgbClr val="000000"/>
          </a:solidFill>
          <a:latin typeface="+mn-lt"/>
          <a:ea typeface="+mn-ea"/>
          <a:cs typeface="+mn-cs"/>
        </a:defRPr>
      </a:lvl3pPr>
      <a:lvl4pPr marL="921573" indent="-229987" algn="l" rtl="0" eaLnBrk="0" fontAlgn="base" hangingPunct="0">
        <a:spcBef>
          <a:spcPct val="20000"/>
        </a:spcBef>
        <a:spcAft>
          <a:spcPct val="0"/>
        </a:spcAft>
        <a:buClr>
          <a:srgbClr val="0065A2"/>
        </a:buClr>
        <a:buFont typeface="Arial" panose="020B0604020202020204" pitchFamily="34" charset="0"/>
        <a:buChar char="–"/>
        <a:defRPr sz="1400">
          <a:solidFill>
            <a:srgbClr val="000000"/>
          </a:solidFill>
          <a:latin typeface="Lucida Sans" pitchFamily="34" charset="0"/>
          <a:ea typeface="+mn-ea"/>
          <a:cs typeface="Arial" panose="020B0604020202020204" pitchFamily="34" charset="0"/>
        </a:defRPr>
      </a:lvl4pPr>
      <a:lvl5pPr marL="1149937" indent="-228905" algn="l" rtl="0" eaLnBrk="0" fontAlgn="base" hangingPunct="0">
        <a:spcBef>
          <a:spcPct val="20000"/>
        </a:spcBef>
        <a:spcAft>
          <a:spcPct val="0"/>
        </a:spcAft>
        <a:buClr>
          <a:srgbClr val="0065A2"/>
        </a:buClr>
        <a:buFont typeface="Arial" panose="020B0604020202020204" pitchFamily="34" charset="0"/>
        <a:buChar char="»"/>
        <a:defRPr sz="1400">
          <a:solidFill>
            <a:srgbClr val="000000"/>
          </a:solidFill>
          <a:latin typeface="Lucida Sans" pitchFamily="34" charset="0"/>
          <a:ea typeface="+mn-ea"/>
          <a:cs typeface="Arial" panose="020B0604020202020204" pitchFamily="34" charset="0"/>
        </a:defRPr>
      </a:lvl5pPr>
      <a:lvl6pPr marL="1539563" indent="-228905" algn="l" rtl="0" fontAlgn="base">
        <a:spcBef>
          <a:spcPct val="20000"/>
        </a:spcBef>
        <a:spcAft>
          <a:spcPct val="0"/>
        </a:spcAft>
        <a:buClr>
          <a:srgbClr val="0065A2"/>
        </a:buClr>
        <a:buFont typeface="Arial" panose="020B0604020202020204" pitchFamily="34" charset="0"/>
        <a:buChar char="»"/>
        <a:defRPr sz="1400">
          <a:solidFill>
            <a:srgbClr val="000000"/>
          </a:solidFill>
          <a:latin typeface="Lucida Sans" pitchFamily="34" charset="0"/>
          <a:ea typeface="+mn-ea"/>
          <a:cs typeface="Arial" panose="020B0604020202020204" pitchFamily="34" charset="0"/>
        </a:defRPr>
      </a:lvl6pPr>
      <a:lvl7pPr marL="1929189" indent="-228905" algn="l" rtl="0" fontAlgn="base">
        <a:spcBef>
          <a:spcPct val="20000"/>
        </a:spcBef>
        <a:spcAft>
          <a:spcPct val="0"/>
        </a:spcAft>
        <a:buClr>
          <a:srgbClr val="0065A2"/>
        </a:buClr>
        <a:buFont typeface="Arial" panose="020B0604020202020204" pitchFamily="34" charset="0"/>
        <a:buChar char="»"/>
        <a:defRPr sz="1400">
          <a:solidFill>
            <a:srgbClr val="000000"/>
          </a:solidFill>
          <a:latin typeface="Lucida Sans" pitchFamily="34" charset="0"/>
          <a:ea typeface="+mn-ea"/>
          <a:cs typeface="Arial" panose="020B0604020202020204" pitchFamily="34" charset="0"/>
        </a:defRPr>
      </a:lvl7pPr>
      <a:lvl8pPr marL="2318815" indent="-228905" algn="l" rtl="0" fontAlgn="base">
        <a:spcBef>
          <a:spcPct val="20000"/>
        </a:spcBef>
        <a:spcAft>
          <a:spcPct val="0"/>
        </a:spcAft>
        <a:buClr>
          <a:srgbClr val="0065A2"/>
        </a:buClr>
        <a:buFont typeface="Arial" panose="020B0604020202020204" pitchFamily="34" charset="0"/>
        <a:buChar char="»"/>
        <a:defRPr sz="1400">
          <a:solidFill>
            <a:srgbClr val="000000"/>
          </a:solidFill>
          <a:latin typeface="Lucida Sans" pitchFamily="34" charset="0"/>
          <a:ea typeface="+mn-ea"/>
          <a:cs typeface="Arial" panose="020B0604020202020204" pitchFamily="34" charset="0"/>
        </a:defRPr>
      </a:lvl8pPr>
      <a:lvl9pPr marL="2708441" indent="-228905" algn="l" rtl="0" fontAlgn="base">
        <a:spcBef>
          <a:spcPct val="20000"/>
        </a:spcBef>
        <a:spcAft>
          <a:spcPct val="0"/>
        </a:spcAft>
        <a:buClr>
          <a:srgbClr val="0065A2"/>
        </a:buClr>
        <a:buFont typeface="Arial" panose="020B0604020202020204" pitchFamily="34" charset="0"/>
        <a:buChar char="»"/>
        <a:defRPr sz="1400">
          <a:solidFill>
            <a:srgbClr val="000000"/>
          </a:solidFill>
          <a:latin typeface="Lucida Sans" pitchFamily="34" charset="0"/>
          <a:ea typeface="+mn-ea"/>
          <a:cs typeface="Arial" panose="020B0604020202020204" pitchFamily="34" charset="0"/>
        </a:defRPr>
      </a:lvl9pPr>
    </p:bodyStyle>
    <p:otherStyle>
      <a:defPPr>
        <a:defRPr lang="en-US"/>
      </a:defPPr>
      <a:lvl1pPr marL="0" algn="l" defTabSz="779252" rtl="0" eaLnBrk="1" latinLnBrk="0" hangingPunct="1">
        <a:defRPr sz="1500" kern="1200">
          <a:solidFill>
            <a:schemeClr val="tx1"/>
          </a:solidFill>
          <a:latin typeface="+mn-lt"/>
          <a:ea typeface="+mn-ea"/>
          <a:cs typeface="+mn-cs"/>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jpeg"/></Relationships>
</file>

<file path=ppt/slides/_rels/slide1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5.jpeg"/></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2.xml"/><Relationship Id="rId1" Type="http://schemas.openxmlformats.org/officeDocument/2006/relationships/vmlDrawing" Target="../drawings/vmlDrawing9.vml"/><Relationship Id="rId6" Type="http://schemas.openxmlformats.org/officeDocument/2006/relationships/image" Target="../media/image47.emf"/><Relationship Id="rId5" Type="http://schemas.openxmlformats.org/officeDocument/2006/relationships/oleObject" Target="../embeddings/oleObject9.bin"/><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15.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17.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3.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1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gif"/></Relationships>
</file>

<file path=ppt/slides/_rels/slide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14.xml"/><Relationship Id="rId1" Type="http://schemas.openxmlformats.org/officeDocument/2006/relationships/slideLayout" Target="../slideLayouts/slideLayout34.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jpe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22.xml.rels><?xml version="1.0" encoding="UTF-8" standalone="yes"?>
<Relationships xmlns="http://schemas.openxmlformats.org/package/2006/relationships"><Relationship Id="rId8" Type="http://schemas.openxmlformats.org/officeDocument/2006/relationships/image" Target="../media/image117.jpg"/><Relationship Id="rId13" Type="http://schemas.openxmlformats.org/officeDocument/2006/relationships/image" Target="../media/image122.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s>
</file>

<file path=ppt/slides/_rels/slide23.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31.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24.xml.rels><?xml version="1.0" encoding="UTF-8" standalone="yes"?>
<Relationships xmlns="http://schemas.openxmlformats.org/package/2006/relationships"><Relationship Id="rId13" Type="http://schemas.openxmlformats.org/officeDocument/2006/relationships/image" Target="../media/image138.jpeg"/><Relationship Id="rId18" Type="http://schemas.openxmlformats.org/officeDocument/2006/relationships/image" Target="../media/image142.png"/><Relationship Id="rId26" Type="http://schemas.openxmlformats.org/officeDocument/2006/relationships/image" Target="../media/image149.png"/><Relationship Id="rId3" Type="http://schemas.openxmlformats.org/officeDocument/2006/relationships/image" Target="../media/image129.png"/><Relationship Id="rId21" Type="http://schemas.openxmlformats.org/officeDocument/2006/relationships/image" Target="../media/image144.png"/><Relationship Id="rId7" Type="http://schemas.openxmlformats.org/officeDocument/2006/relationships/image" Target="../media/image133.png"/><Relationship Id="rId12" Type="http://schemas.openxmlformats.org/officeDocument/2006/relationships/image" Target="../media/image137.png"/><Relationship Id="rId17" Type="http://schemas.openxmlformats.org/officeDocument/2006/relationships/image" Target="../media/image141.png"/><Relationship Id="rId25" Type="http://schemas.openxmlformats.org/officeDocument/2006/relationships/image" Target="../media/image148.png"/><Relationship Id="rId33" Type="http://schemas.openxmlformats.org/officeDocument/2006/relationships/image" Target="../media/image156.png"/><Relationship Id="rId2" Type="http://schemas.openxmlformats.org/officeDocument/2006/relationships/notesSlide" Target="../notesSlides/notesSlide17.xml"/><Relationship Id="rId16" Type="http://schemas.openxmlformats.org/officeDocument/2006/relationships/image" Target="../media/image140.png"/><Relationship Id="rId20" Type="http://schemas.openxmlformats.org/officeDocument/2006/relationships/hyperlink" Target="https://www.docker.com/" TargetMode="External"/><Relationship Id="rId29" Type="http://schemas.openxmlformats.org/officeDocument/2006/relationships/image" Target="../media/image152.png"/><Relationship Id="rId1" Type="http://schemas.openxmlformats.org/officeDocument/2006/relationships/slideLayout" Target="../slideLayouts/slideLayout33.xml"/><Relationship Id="rId6" Type="http://schemas.openxmlformats.org/officeDocument/2006/relationships/image" Target="../media/image132.png"/><Relationship Id="rId11" Type="http://schemas.openxmlformats.org/officeDocument/2006/relationships/image" Target="../media/image136.png"/><Relationship Id="rId24" Type="http://schemas.openxmlformats.org/officeDocument/2006/relationships/image" Target="../media/image147.jpeg"/><Relationship Id="rId32" Type="http://schemas.openxmlformats.org/officeDocument/2006/relationships/image" Target="../media/image155.png"/><Relationship Id="rId5" Type="http://schemas.openxmlformats.org/officeDocument/2006/relationships/image" Target="../media/image131.png"/><Relationship Id="rId15" Type="http://schemas.openxmlformats.org/officeDocument/2006/relationships/hyperlink" Target="http://www.google.co.in/url?sa=i&amp;rct=j&amp;q=&amp;esrc=s&amp;source=images&amp;cd=&amp;cad=rja&amp;uact=8&amp;ved=0CAcQjRxqFQoTCN3U8M6EjcgCFQqPDQodzwcMbw&amp;url=http://www.xqual.com/resources/images/logos/&amp;psig=AFQjCNEHQD68CRcPESwlaeBliOzTkaJFCQ&amp;ust=1443093550421295" TargetMode="External"/><Relationship Id="rId23" Type="http://schemas.openxmlformats.org/officeDocument/2006/relationships/image" Target="../media/image146.jpeg"/><Relationship Id="rId28" Type="http://schemas.openxmlformats.org/officeDocument/2006/relationships/image" Target="../media/image151.png"/><Relationship Id="rId10" Type="http://schemas.openxmlformats.org/officeDocument/2006/relationships/hyperlink" Target="http://www.google.co.in/url?sa=i&amp;rct=j&amp;q=&amp;esrc=s&amp;source=images&amp;cd=&amp;cad=rja&amp;uact=8&amp;ved=0CAcQjRxqFQoTCKXXqLKEjcgCFUqggAodZIMMGg&amp;url=http://www.naturalborncoder.com/methodology/2015/05/27/sonarqube-on-ubuntu-14-04/&amp;psig=AFQjCNFYzPc2OQnwaUwrb-xi1Nc9rJumXA&amp;ust=1443093501019992" TargetMode="External"/><Relationship Id="rId19" Type="http://schemas.openxmlformats.org/officeDocument/2006/relationships/image" Target="../media/image143.png"/><Relationship Id="rId31" Type="http://schemas.openxmlformats.org/officeDocument/2006/relationships/image" Target="../media/image154.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39.png"/><Relationship Id="rId22" Type="http://schemas.openxmlformats.org/officeDocument/2006/relationships/image" Target="../media/image145.png"/><Relationship Id="rId27" Type="http://schemas.openxmlformats.org/officeDocument/2006/relationships/image" Target="../media/image150.png"/><Relationship Id="rId30" Type="http://schemas.openxmlformats.org/officeDocument/2006/relationships/image" Target="../media/image153.png"/><Relationship Id="rId8" Type="http://schemas.openxmlformats.org/officeDocument/2006/relationships/image" Target="../media/image134.jpeg"/></Relationships>
</file>

<file path=ppt/slides/_rels/slide2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158.png"/></Relationships>
</file>

<file path=ppt/slides/_rels/slide2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openxmlformats.org/officeDocument/2006/relationships/image" Target="../media/image157.png"/></Relationships>
</file>

<file path=ppt/slides/_rels/slide27.xml.rels><?xml version="1.0" encoding="UTF-8" standalone="yes"?>
<Relationships xmlns="http://schemas.openxmlformats.org/package/2006/relationships"><Relationship Id="rId117" Type="http://schemas.openxmlformats.org/officeDocument/2006/relationships/tags" Target="../tags/tag128.xml"/><Relationship Id="rId21" Type="http://schemas.openxmlformats.org/officeDocument/2006/relationships/tags" Target="../tags/tag32.xml"/><Relationship Id="rId42" Type="http://schemas.openxmlformats.org/officeDocument/2006/relationships/tags" Target="../tags/tag53.xml"/><Relationship Id="rId63" Type="http://schemas.openxmlformats.org/officeDocument/2006/relationships/tags" Target="../tags/tag74.xml"/><Relationship Id="rId84" Type="http://schemas.openxmlformats.org/officeDocument/2006/relationships/tags" Target="../tags/tag95.xml"/><Relationship Id="rId138" Type="http://schemas.openxmlformats.org/officeDocument/2006/relationships/tags" Target="../tags/tag149.xml"/><Relationship Id="rId159" Type="http://schemas.openxmlformats.org/officeDocument/2006/relationships/tags" Target="../tags/tag170.xml"/><Relationship Id="rId170" Type="http://schemas.openxmlformats.org/officeDocument/2006/relationships/tags" Target="../tags/tag181.xml"/><Relationship Id="rId191" Type="http://schemas.openxmlformats.org/officeDocument/2006/relationships/tags" Target="../tags/tag202.xml"/><Relationship Id="rId205" Type="http://schemas.openxmlformats.org/officeDocument/2006/relationships/tags" Target="../tags/tag216.xml"/><Relationship Id="rId226" Type="http://schemas.openxmlformats.org/officeDocument/2006/relationships/tags" Target="../tags/tag237.xml"/><Relationship Id="rId247" Type="http://schemas.openxmlformats.org/officeDocument/2006/relationships/image" Target="../media/image160.png"/><Relationship Id="rId107" Type="http://schemas.openxmlformats.org/officeDocument/2006/relationships/tags" Target="../tags/tag118.xml"/><Relationship Id="rId11" Type="http://schemas.openxmlformats.org/officeDocument/2006/relationships/tags" Target="../tags/tag22.xml"/><Relationship Id="rId32" Type="http://schemas.openxmlformats.org/officeDocument/2006/relationships/tags" Target="../tags/tag43.xml"/><Relationship Id="rId53" Type="http://schemas.openxmlformats.org/officeDocument/2006/relationships/tags" Target="../tags/tag64.xml"/><Relationship Id="rId74" Type="http://schemas.openxmlformats.org/officeDocument/2006/relationships/tags" Target="../tags/tag85.xml"/><Relationship Id="rId128" Type="http://schemas.openxmlformats.org/officeDocument/2006/relationships/tags" Target="../tags/tag139.xml"/><Relationship Id="rId149" Type="http://schemas.openxmlformats.org/officeDocument/2006/relationships/tags" Target="../tags/tag160.xml"/><Relationship Id="rId5" Type="http://schemas.openxmlformats.org/officeDocument/2006/relationships/tags" Target="../tags/tag16.xml"/><Relationship Id="rId95" Type="http://schemas.openxmlformats.org/officeDocument/2006/relationships/tags" Target="../tags/tag106.xml"/><Relationship Id="rId160" Type="http://schemas.openxmlformats.org/officeDocument/2006/relationships/tags" Target="../tags/tag171.xml"/><Relationship Id="rId181" Type="http://schemas.openxmlformats.org/officeDocument/2006/relationships/tags" Target="../tags/tag192.xml"/><Relationship Id="rId216" Type="http://schemas.openxmlformats.org/officeDocument/2006/relationships/tags" Target="../tags/tag227.xml"/><Relationship Id="rId237" Type="http://schemas.openxmlformats.org/officeDocument/2006/relationships/tags" Target="../tags/tag248.xml"/><Relationship Id="rId22" Type="http://schemas.openxmlformats.org/officeDocument/2006/relationships/tags" Target="../tags/tag33.xml"/><Relationship Id="rId43" Type="http://schemas.openxmlformats.org/officeDocument/2006/relationships/tags" Target="../tags/tag54.xml"/><Relationship Id="rId64" Type="http://schemas.openxmlformats.org/officeDocument/2006/relationships/tags" Target="../tags/tag75.xml"/><Relationship Id="rId118" Type="http://schemas.openxmlformats.org/officeDocument/2006/relationships/tags" Target="../tags/tag129.xml"/><Relationship Id="rId139" Type="http://schemas.openxmlformats.org/officeDocument/2006/relationships/tags" Target="../tags/tag150.xml"/><Relationship Id="rId85" Type="http://schemas.openxmlformats.org/officeDocument/2006/relationships/tags" Target="../tags/tag96.xml"/><Relationship Id="rId150" Type="http://schemas.openxmlformats.org/officeDocument/2006/relationships/tags" Target="../tags/tag161.xml"/><Relationship Id="rId171" Type="http://schemas.openxmlformats.org/officeDocument/2006/relationships/tags" Target="../tags/tag182.xml"/><Relationship Id="rId192" Type="http://schemas.openxmlformats.org/officeDocument/2006/relationships/tags" Target="../tags/tag203.xml"/><Relationship Id="rId206" Type="http://schemas.openxmlformats.org/officeDocument/2006/relationships/tags" Target="../tags/tag217.xml"/><Relationship Id="rId227" Type="http://schemas.openxmlformats.org/officeDocument/2006/relationships/tags" Target="../tags/tag238.xml"/><Relationship Id="rId12" Type="http://schemas.openxmlformats.org/officeDocument/2006/relationships/tags" Target="../tags/tag23.xml"/><Relationship Id="rId33" Type="http://schemas.openxmlformats.org/officeDocument/2006/relationships/tags" Target="../tags/tag44.xml"/><Relationship Id="rId108" Type="http://schemas.openxmlformats.org/officeDocument/2006/relationships/tags" Target="../tags/tag119.xml"/><Relationship Id="rId129" Type="http://schemas.openxmlformats.org/officeDocument/2006/relationships/tags" Target="../tags/tag140.xml"/><Relationship Id="rId54" Type="http://schemas.openxmlformats.org/officeDocument/2006/relationships/tags" Target="../tags/tag65.xml"/><Relationship Id="rId75" Type="http://schemas.openxmlformats.org/officeDocument/2006/relationships/tags" Target="../tags/tag86.xml"/><Relationship Id="rId96" Type="http://schemas.openxmlformats.org/officeDocument/2006/relationships/tags" Target="../tags/tag107.xml"/><Relationship Id="rId140" Type="http://schemas.openxmlformats.org/officeDocument/2006/relationships/tags" Target="../tags/tag151.xml"/><Relationship Id="rId161" Type="http://schemas.openxmlformats.org/officeDocument/2006/relationships/tags" Target="../tags/tag172.xml"/><Relationship Id="rId182" Type="http://schemas.openxmlformats.org/officeDocument/2006/relationships/tags" Target="../tags/tag193.xml"/><Relationship Id="rId217" Type="http://schemas.openxmlformats.org/officeDocument/2006/relationships/tags" Target="../tags/tag228.xml"/><Relationship Id="rId6" Type="http://schemas.openxmlformats.org/officeDocument/2006/relationships/tags" Target="../tags/tag17.xml"/><Relationship Id="rId238" Type="http://schemas.openxmlformats.org/officeDocument/2006/relationships/tags" Target="../tags/tag249.xml"/><Relationship Id="rId23" Type="http://schemas.openxmlformats.org/officeDocument/2006/relationships/tags" Target="../tags/tag34.xml"/><Relationship Id="rId119" Type="http://schemas.openxmlformats.org/officeDocument/2006/relationships/tags" Target="../tags/tag130.xml"/><Relationship Id="rId44" Type="http://schemas.openxmlformats.org/officeDocument/2006/relationships/tags" Target="../tags/tag55.xml"/><Relationship Id="rId65" Type="http://schemas.openxmlformats.org/officeDocument/2006/relationships/tags" Target="../tags/tag76.xml"/><Relationship Id="rId86" Type="http://schemas.openxmlformats.org/officeDocument/2006/relationships/tags" Target="../tags/tag97.xml"/><Relationship Id="rId130" Type="http://schemas.openxmlformats.org/officeDocument/2006/relationships/tags" Target="../tags/tag141.xml"/><Relationship Id="rId151" Type="http://schemas.openxmlformats.org/officeDocument/2006/relationships/tags" Target="../tags/tag162.xml"/><Relationship Id="rId172" Type="http://schemas.openxmlformats.org/officeDocument/2006/relationships/tags" Target="../tags/tag183.xml"/><Relationship Id="rId193" Type="http://schemas.openxmlformats.org/officeDocument/2006/relationships/tags" Target="../tags/tag204.xml"/><Relationship Id="rId207" Type="http://schemas.openxmlformats.org/officeDocument/2006/relationships/tags" Target="../tags/tag218.xml"/><Relationship Id="rId228" Type="http://schemas.openxmlformats.org/officeDocument/2006/relationships/tags" Target="../tags/tag239.xml"/><Relationship Id="rId13" Type="http://schemas.openxmlformats.org/officeDocument/2006/relationships/tags" Target="../tags/tag24.xml"/><Relationship Id="rId109" Type="http://schemas.openxmlformats.org/officeDocument/2006/relationships/tags" Target="../tags/tag120.xml"/><Relationship Id="rId34" Type="http://schemas.openxmlformats.org/officeDocument/2006/relationships/tags" Target="../tags/tag45.xml"/><Relationship Id="rId55" Type="http://schemas.openxmlformats.org/officeDocument/2006/relationships/tags" Target="../tags/tag66.xml"/><Relationship Id="rId76" Type="http://schemas.openxmlformats.org/officeDocument/2006/relationships/tags" Target="../tags/tag87.xml"/><Relationship Id="rId97" Type="http://schemas.openxmlformats.org/officeDocument/2006/relationships/tags" Target="../tags/tag108.xml"/><Relationship Id="rId120" Type="http://schemas.openxmlformats.org/officeDocument/2006/relationships/tags" Target="../tags/tag131.xml"/><Relationship Id="rId141" Type="http://schemas.openxmlformats.org/officeDocument/2006/relationships/tags" Target="../tags/tag152.xml"/><Relationship Id="rId7" Type="http://schemas.openxmlformats.org/officeDocument/2006/relationships/tags" Target="../tags/tag18.xml"/><Relationship Id="rId162" Type="http://schemas.openxmlformats.org/officeDocument/2006/relationships/tags" Target="../tags/tag173.xml"/><Relationship Id="rId183" Type="http://schemas.openxmlformats.org/officeDocument/2006/relationships/tags" Target="../tags/tag194.xml"/><Relationship Id="rId218" Type="http://schemas.openxmlformats.org/officeDocument/2006/relationships/tags" Target="../tags/tag229.xml"/><Relationship Id="rId239" Type="http://schemas.openxmlformats.org/officeDocument/2006/relationships/tags" Target="../tags/tag250.xml"/><Relationship Id="rId24" Type="http://schemas.openxmlformats.org/officeDocument/2006/relationships/tags" Target="../tags/tag35.xml"/><Relationship Id="rId45" Type="http://schemas.openxmlformats.org/officeDocument/2006/relationships/tags" Target="../tags/tag56.xml"/><Relationship Id="rId66" Type="http://schemas.openxmlformats.org/officeDocument/2006/relationships/tags" Target="../tags/tag77.xml"/><Relationship Id="rId87" Type="http://schemas.openxmlformats.org/officeDocument/2006/relationships/tags" Target="../tags/tag98.xml"/><Relationship Id="rId110" Type="http://schemas.openxmlformats.org/officeDocument/2006/relationships/tags" Target="../tags/tag121.xml"/><Relationship Id="rId131" Type="http://schemas.openxmlformats.org/officeDocument/2006/relationships/tags" Target="../tags/tag142.xml"/><Relationship Id="rId152" Type="http://schemas.openxmlformats.org/officeDocument/2006/relationships/tags" Target="../tags/tag163.xml"/><Relationship Id="rId173" Type="http://schemas.openxmlformats.org/officeDocument/2006/relationships/tags" Target="../tags/tag184.xml"/><Relationship Id="rId194" Type="http://schemas.openxmlformats.org/officeDocument/2006/relationships/tags" Target="../tags/tag205.xml"/><Relationship Id="rId208" Type="http://schemas.openxmlformats.org/officeDocument/2006/relationships/tags" Target="../tags/tag219.xml"/><Relationship Id="rId229" Type="http://schemas.openxmlformats.org/officeDocument/2006/relationships/tags" Target="../tags/tag240.xml"/><Relationship Id="rId240" Type="http://schemas.openxmlformats.org/officeDocument/2006/relationships/tags" Target="../tags/tag251.xml"/><Relationship Id="rId14" Type="http://schemas.openxmlformats.org/officeDocument/2006/relationships/tags" Target="../tags/tag25.xml"/><Relationship Id="rId35" Type="http://schemas.openxmlformats.org/officeDocument/2006/relationships/tags" Target="../tags/tag46.xml"/><Relationship Id="rId56" Type="http://schemas.openxmlformats.org/officeDocument/2006/relationships/tags" Target="../tags/tag67.xml"/><Relationship Id="rId77" Type="http://schemas.openxmlformats.org/officeDocument/2006/relationships/tags" Target="../tags/tag88.xml"/><Relationship Id="rId100" Type="http://schemas.openxmlformats.org/officeDocument/2006/relationships/tags" Target="../tags/tag111.xml"/><Relationship Id="rId8" Type="http://schemas.openxmlformats.org/officeDocument/2006/relationships/tags" Target="../tags/tag19.xml"/><Relationship Id="rId98" Type="http://schemas.openxmlformats.org/officeDocument/2006/relationships/tags" Target="../tags/tag109.xml"/><Relationship Id="rId121" Type="http://schemas.openxmlformats.org/officeDocument/2006/relationships/tags" Target="../tags/tag132.xml"/><Relationship Id="rId142" Type="http://schemas.openxmlformats.org/officeDocument/2006/relationships/tags" Target="../tags/tag153.xml"/><Relationship Id="rId163" Type="http://schemas.openxmlformats.org/officeDocument/2006/relationships/tags" Target="../tags/tag174.xml"/><Relationship Id="rId184" Type="http://schemas.openxmlformats.org/officeDocument/2006/relationships/tags" Target="../tags/tag195.xml"/><Relationship Id="rId219" Type="http://schemas.openxmlformats.org/officeDocument/2006/relationships/tags" Target="../tags/tag230.xml"/><Relationship Id="rId230" Type="http://schemas.openxmlformats.org/officeDocument/2006/relationships/tags" Target="../tags/tag241.xml"/><Relationship Id="rId25" Type="http://schemas.openxmlformats.org/officeDocument/2006/relationships/tags" Target="../tags/tag36.xml"/><Relationship Id="rId46" Type="http://schemas.openxmlformats.org/officeDocument/2006/relationships/tags" Target="../tags/tag57.xml"/><Relationship Id="rId67" Type="http://schemas.openxmlformats.org/officeDocument/2006/relationships/tags" Target="../tags/tag78.xml"/><Relationship Id="rId88" Type="http://schemas.openxmlformats.org/officeDocument/2006/relationships/tags" Target="../tags/tag99.xml"/><Relationship Id="rId111" Type="http://schemas.openxmlformats.org/officeDocument/2006/relationships/tags" Target="../tags/tag122.xml"/><Relationship Id="rId132" Type="http://schemas.openxmlformats.org/officeDocument/2006/relationships/tags" Target="../tags/tag143.xml"/><Relationship Id="rId153" Type="http://schemas.openxmlformats.org/officeDocument/2006/relationships/tags" Target="../tags/tag164.xml"/><Relationship Id="rId174" Type="http://schemas.openxmlformats.org/officeDocument/2006/relationships/tags" Target="../tags/tag185.xml"/><Relationship Id="rId195" Type="http://schemas.openxmlformats.org/officeDocument/2006/relationships/tags" Target="../tags/tag206.xml"/><Relationship Id="rId209" Type="http://schemas.openxmlformats.org/officeDocument/2006/relationships/tags" Target="../tags/tag220.xml"/><Relationship Id="rId220" Type="http://schemas.openxmlformats.org/officeDocument/2006/relationships/tags" Target="../tags/tag231.xml"/><Relationship Id="rId241" Type="http://schemas.openxmlformats.org/officeDocument/2006/relationships/tags" Target="../tags/tag252.xml"/><Relationship Id="rId15" Type="http://schemas.openxmlformats.org/officeDocument/2006/relationships/tags" Target="../tags/tag26.xml"/><Relationship Id="rId36" Type="http://schemas.openxmlformats.org/officeDocument/2006/relationships/tags" Target="../tags/tag47.xml"/><Relationship Id="rId57" Type="http://schemas.openxmlformats.org/officeDocument/2006/relationships/tags" Target="../tags/tag68.xml"/><Relationship Id="rId10" Type="http://schemas.openxmlformats.org/officeDocument/2006/relationships/tags" Target="../tags/tag21.xml"/><Relationship Id="rId31" Type="http://schemas.openxmlformats.org/officeDocument/2006/relationships/tags" Target="../tags/tag42.xml"/><Relationship Id="rId52" Type="http://schemas.openxmlformats.org/officeDocument/2006/relationships/tags" Target="../tags/tag63.xml"/><Relationship Id="rId73" Type="http://schemas.openxmlformats.org/officeDocument/2006/relationships/tags" Target="../tags/tag84.xml"/><Relationship Id="rId78" Type="http://schemas.openxmlformats.org/officeDocument/2006/relationships/tags" Target="../tags/tag89.xml"/><Relationship Id="rId94" Type="http://schemas.openxmlformats.org/officeDocument/2006/relationships/tags" Target="../tags/tag105.xml"/><Relationship Id="rId99" Type="http://schemas.openxmlformats.org/officeDocument/2006/relationships/tags" Target="../tags/tag110.xml"/><Relationship Id="rId101" Type="http://schemas.openxmlformats.org/officeDocument/2006/relationships/tags" Target="../tags/tag112.xml"/><Relationship Id="rId122" Type="http://schemas.openxmlformats.org/officeDocument/2006/relationships/tags" Target="../tags/tag133.xml"/><Relationship Id="rId143" Type="http://schemas.openxmlformats.org/officeDocument/2006/relationships/tags" Target="../tags/tag154.xml"/><Relationship Id="rId148" Type="http://schemas.openxmlformats.org/officeDocument/2006/relationships/tags" Target="../tags/tag159.xml"/><Relationship Id="rId164" Type="http://schemas.openxmlformats.org/officeDocument/2006/relationships/tags" Target="../tags/tag175.xml"/><Relationship Id="rId169" Type="http://schemas.openxmlformats.org/officeDocument/2006/relationships/tags" Target="../tags/tag180.xml"/><Relationship Id="rId185" Type="http://schemas.openxmlformats.org/officeDocument/2006/relationships/tags" Target="../tags/tag196.xml"/><Relationship Id="rId4" Type="http://schemas.openxmlformats.org/officeDocument/2006/relationships/tags" Target="../tags/tag15.xml"/><Relationship Id="rId9" Type="http://schemas.openxmlformats.org/officeDocument/2006/relationships/tags" Target="../tags/tag20.xml"/><Relationship Id="rId180" Type="http://schemas.openxmlformats.org/officeDocument/2006/relationships/tags" Target="../tags/tag191.xml"/><Relationship Id="rId210" Type="http://schemas.openxmlformats.org/officeDocument/2006/relationships/tags" Target="../tags/tag221.xml"/><Relationship Id="rId215" Type="http://schemas.openxmlformats.org/officeDocument/2006/relationships/tags" Target="../tags/tag226.xml"/><Relationship Id="rId236" Type="http://schemas.openxmlformats.org/officeDocument/2006/relationships/tags" Target="../tags/tag247.xml"/><Relationship Id="rId26" Type="http://schemas.openxmlformats.org/officeDocument/2006/relationships/tags" Target="../tags/tag37.xml"/><Relationship Id="rId231" Type="http://schemas.openxmlformats.org/officeDocument/2006/relationships/tags" Target="../tags/tag242.xml"/><Relationship Id="rId47" Type="http://schemas.openxmlformats.org/officeDocument/2006/relationships/tags" Target="../tags/tag58.xml"/><Relationship Id="rId68" Type="http://schemas.openxmlformats.org/officeDocument/2006/relationships/tags" Target="../tags/tag79.xml"/><Relationship Id="rId89" Type="http://schemas.openxmlformats.org/officeDocument/2006/relationships/tags" Target="../tags/tag100.xml"/><Relationship Id="rId112" Type="http://schemas.openxmlformats.org/officeDocument/2006/relationships/tags" Target="../tags/tag123.xml"/><Relationship Id="rId133" Type="http://schemas.openxmlformats.org/officeDocument/2006/relationships/tags" Target="../tags/tag144.xml"/><Relationship Id="rId154" Type="http://schemas.openxmlformats.org/officeDocument/2006/relationships/tags" Target="../tags/tag165.xml"/><Relationship Id="rId175" Type="http://schemas.openxmlformats.org/officeDocument/2006/relationships/tags" Target="../tags/tag186.xml"/><Relationship Id="rId196" Type="http://schemas.openxmlformats.org/officeDocument/2006/relationships/tags" Target="../tags/tag207.xml"/><Relationship Id="rId200" Type="http://schemas.openxmlformats.org/officeDocument/2006/relationships/tags" Target="../tags/tag211.xml"/><Relationship Id="rId16" Type="http://schemas.openxmlformats.org/officeDocument/2006/relationships/tags" Target="../tags/tag27.xml"/><Relationship Id="rId221" Type="http://schemas.openxmlformats.org/officeDocument/2006/relationships/tags" Target="../tags/tag232.xml"/><Relationship Id="rId242" Type="http://schemas.openxmlformats.org/officeDocument/2006/relationships/tags" Target="../tags/tag253.xml"/><Relationship Id="rId37" Type="http://schemas.openxmlformats.org/officeDocument/2006/relationships/tags" Target="../tags/tag48.xml"/><Relationship Id="rId58" Type="http://schemas.openxmlformats.org/officeDocument/2006/relationships/tags" Target="../tags/tag69.xml"/><Relationship Id="rId79" Type="http://schemas.openxmlformats.org/officeDocument/2006/relationships/tags" Target="../tags/tag90.xml"/><Relationship Id="rId102" Type="http://schemas.openxmlformats.org/officeDocument/2006/relationships/tags" Target="../tags/tag113.xml"/><Relationship Id="rId123" Type="http://schemas.openxmlformats.org/officeDocument/2006/relationships/tags" Target="../tags/tag134.xml"/><Relationship Id="rId144" Type="http://schemas.openxmlformats.org/officeDocument/2006/relationships/tags" Target="../tags/tag155.xml"/><Relationship Id="rId90" Type="http://schemas.openxmlformats.org/officeDocument/2006/relationships/tags" Target="../tags/tag101.xml"/><Relationship Id="rId165" Type="http://schemas.openxmlformats.org/officeDocument/2006/relationships/tags" Target="../tags/tag176.xml"/><Relationship Id="rId186" Type="http://schemas.openxmlformats.org/officeDocument/2006/relationships/tags" Target="../tags/tag197.xml"/><Relationship Id="rId211" Type="http://schemas.openxmlformats.org/officeDocument/2006/relationships/tags" Target="../tags/tag222.xml"/><Relationship Id="rId232" Type="http://schemas.openxmlformats.org/officeDocument/2006/relationships/tags" Target="../tags/tag243.xml"/><Relationship Id="rId27" Type="http://schemas.openxmlformats.org/officeDocument/2006/relationships/tags" Target="../tags/tag38.xml"/><Relationship Id="rId48" Type="http://schemas.openxmlformats.org/officeDocument/2006/relationships/tags" Target="../tags/tag59.xml"/><Relationship Id="rId69" Type="http://schemas.openxmlformats.org/officeDocument/2006/relationships/tags" Target="../tags/tag80.xml"/><Relationship Id="rId113" Type="http://schemas.openxmlformats.org/officeDocument/2006/relationships/tags" Target="../tags/tag124.xml"/><Relationship Id="rId134" Type="http://schemas.openxmlformats.org/officeDocument/2006/relationships/tags" Target="../tags/tag145.xml"/><Relationship Id="rId80" Type="http://schemas.openxmlformats.org/officeDocument/2006/relationships/tags" Target="../tags/tag91.xml"/><Relationship Id="rId155" Type="http://schemas.openxmlformats.org/officeDocument/2006/relationships/tags" Target="../tags/tag166.xml"/><Relationship Id="rId176" Type="http://schemas.openxmlformats.org/officeDocument/2006/relationships/tags" Target="../tags/tag187.xml"/><Relationship Id="rId197" Type="http://schemas.openxmlformats.org/officeDocument/2006/relationships/tags" Target="../tags/tag208.xml"/><Relationship Id="rId201" Type="http://schemas.openxmlformats.org/officeDocument/2006/relationships/tags" Target="../tags/tag212.xml"/><Relationship Id="rId222" Type="http://schemas.openxmlformats.org/officeDocument/2006/relationships/tags" Target="../tags/tag233.xml"/><Relationship Id="rId243" Type="http://schemas.openxmlformats.org/officeDocument/2006/relationships/slideLayout" Target="../slideLayouts/slideLayout3.xml"/><Relationship Id="rId17" Type="http://schemas.openxmlformats.org/officeDocument/2006/relationships/tags" Target="../tags/tag28.xml"/><Relationship Id="rId38" Type="http://schemas.openxmlformats.org/officeDocument/2006/relationships/tags" Target="../tags/tag49.xml"/><Relationship Id="rId59" Type="http://schemas.openxmlformats.org/officeDocument/2006/relationships/tags" Target="../tags/tag70.xml"/><Relationship Id="rId103" Type="http://schemas.openxmlformats.org/officeDocument/2006/relationships/tags" Target="../tags/tag114.xml"/><Relationship Id="rId124" Type="http://schemas.openxmlformats.org/officeDocument/2006/relationships/tags" Target="../tags/tag135.xml"/><Relationship Id="rId70" Type="http://schemas.openxmlformats.org/officeDocument/2006/relationships/tags" Target="../tags/tag81.xml"/><Relationship Id="rId91" Type="http://schemas.openxmlformats.org/officeDocument/2006/relationships/tags" Target="../tags/tag102.xml"/><Relationship Id="rId145" Type="http://schemas.openxmlformats.org/officeDocument/2006/relationships/tags" Target="../tags/tag156.xml"/><Relationship Id="rId166" Type="http://schemas.openxmlformats.org/officeDocument/2006/relationships/tags" Target="../tags/tag177.xml"/><Relationship Id="rId187" Type="http://schemas.openxmlformats.org/officeDocument/2006/relationships/tags" Target="../tags/tag198.xml"/><Relationship Id="rId1" Type="http://schemas.openxmlformats.org/officeDocument/2006/relationships/vmlDrawing" Target="../drawings/vmlDrawing10.vml"/><Relationship Id="rId212" Type="http://schemas.openxmlformats.org/officeDocument/2006/relationships/tags" Target="../tags/tag223.xml"/><Relationship Id="rId233" Type="http://schemas.openxmlformats.org/officeDocument/2006/relationships/tags" Target="../tags/tag244.xml"/><Relationship Id="rId28" Type="http://schemas.openxmlformats.org/officeDocument/2006/relationships/tags" Target="../tags/tag39.xml"/><Relationship Id="rId49" Type="http://schemas.openxmlformats.org/officeDocument/2006/relationships/tags" Target="../tags/tag60.xml"/><Relationship Id="rId114" Type="http://schemas.openxmlformats.org/officeDocument/2006/relationships/tags" Target="../tags/tag125.xml"/><Relationship Id="rId60" Type="http://schemas.openxmlformats.org/officeDocument/2006/relationships/tags" Target="../tags/tag71.xml"/><Relationship Id="rId81" Type="http://schemas.openxmlformats.org/officeDocument/2006/relationships/tags" Target="../tags/tag92.xml"/><Relationship Id="rId135" Type="http://schemas.openxmlformats.org/officeDocument/2006/relationships/tags" Target="../tags/tag146.xml"/><Relationship Id="rId156" Type="http://schemas.openxmlformats.org/officeDocument/2006/relationships/tags" Target="../tags/tag167.xml"/><Relationship Id="rId177" Type="http://schemas.openxmlformats.org/officeDocument/2006/relationships/tags" Target="../tags/tag188.xml"/><Relationship Id="rId198" Type="http://schemas.openxmlformats.org/officeDocument/2006/relationships/tags" Target="../tags/tag209.xml"/><Relationship Id="rId202" Type="http://schemas.openxmlformats.org/officeDocument/2006/relationships/tags" Target="../tags/tag213.xml"/><Relationship Id="rId223" Type="http://schemas.openxmlformats.org/officeDocument/2006/relationships/tags" Target="../tags/tag234.xml"/><Relationship Id="rId244" Type="http://schemas.openxmlformats.org/officeDocument/2006/relationships/notesSlide" Target="../notesSlides/notesSlide20.xml"/><Relationship Id="rId18" Type="http://schemas.openxmlformats.org/officeDocument/2006/relationships/tags" Target="../tags/tag29.xml"/><Relationship Id="rId39" Type="http://schemas.openxmlformats.org/officeDocument/2006/relationships/tags" Target="../tags/tag50.xml"/><Relationship Id="rId50" Type="http://schemas.openxmlformats.org/officeDocument/2006/relationships/tags" Target="../tags/tag61.xml"/><Relationship Id="rId104" Type="http://schemas.openxmlformats.org/officeDocument/2006/relationships/tags" Target="../tags/tag115.xml"/><Relationship Id="rId125" Type="http://schemas.openxmlformats.org/officeDocument/2006/relationships/tags" Target="../tags/tag136.xml"/><Relationship Id="rId146" Type="http://schemas.openxmlformats.org/officeDocument/2006/relationships/tags" Target="../tags/tag157.xml"/><Relationship Id="rId167" Type="http://schemas.openxmlformats.org/officeDocument/2006/relationships/tags" Target="../tags/tag178.xml"/><Relationship Id="rId188" Type="http://schemas.openxmlformats.org/officeDocument/2006/relationships/tags" Target="../tags/tag199.xml"/><Relationship Id="rId71" Type="http://schemas.openxmlformats.org/officeDocument/2006/relationships/tags" Target="../tags/tag82.xml"/><Relationship Id="rId92" Type="http://schemas.openxmlformats.org/officeDocument/2006/relationships/tags" Target="../tags/tag103.xml"/><Relationship Id="rId213" Type="http://schemas.openxmlformats.org/officeDocument/2006/relationships/tags" Target="../tags/tag224.xml"/><Relationship Id="rId234" Type="http://schemas.openxmlformats.org/officeDocument/2006/relationships/tags" Target="../tags/tag245.xml"/><Relationship Id="rId2" Type="http://schemas.openxmlformats.org/officeDocument/2006/relationships/tags" Target="../tags/tag13.xml"/><Relationship Id="rId29" Type="http://schemas.openxmlformats.org/officeDocument/2006/relationships/tags" Target="../tags/tag40.xml"/><Relationship Id="rId40" Type="http://schemas.openxmlformats.org/officeDocument/2006/relationships/tags" Target="../tags/tag51.xml"/><Relationship Id="rId115" Type="http://schemas.openxmlformats.org/officeDocument/2006/relationships/tags" Target="../tags/tag126.xml"/><Relationship Id="rId136" Type="http://schemas.openxmlformats.org/officeDocument/2006/relationships/tags" Target="../tags/tag147.xml"/><Relationship Id="rId157" Type="http://schemas.openxmlformats.org/officeDocument/2006/relationships/tags" Target="../tags/tag168.xml"/><Relationship Id="rId178" Type="http://schemas.openxmlformats.org/officeDocument/2006/relationships/tags" Target="../tags/tag189.xml"/><Relationship Id="rId61" Type="http://schemas.openxmlformats.org/officeDocument/2006/relationships/tags" Target="../tags/tag72.xml"/><Relationship Id="rId82" Type="http://schemas.openxmlformats.org/officeDocument/2006/relationships/tags" Target="../tags/tag93.xml"/><Relationship Id="rId199" Type="http://schemas.openxmlformats.org/officeDocument/2006/relationships/tags" Target="../tags/tag210.xml"/><Relationship Id="rId203" Type="http://schemas.openxmlformats.org/officeDocument/2006/relationships/tags" Target="../tags/tag214.xml"/><Relationship Id="rId19" Type="http://schemas.openxmlformats.org/officeDocument/2006/relationships/tags" Target="../tags/tag30.xml"/><Relationship Id="rId224" Type="http://schemas.openxmlformats.org/officeDocument/2006/relationships/tags" Target="../tags/tag235.xml"/><Relationship Id="rId245" Type="http://schemas.openxmlformats.org/officeDocument/2006/relationships/oleObject" Target="../embeddings/oleObject10.bin"/><Relationship Id="rId30" Type="http://schemas.openxmlformats.org/officeDocument/2006/relationships/tags" Target="../tags/tag41.xml"/><Relationship Id="rId105" Type="http://schemas.openxmlformats.org/officeDocument/2006/relationships/tags" Target="../tags/tag116.xml"/><Relationship Id="rId126" Type="http://schemas.openxmlformats.org/officeDocument/2006/relationships/tags" Target="../tags/tag137.xml"/><Relationship Id="rId147" Type="http://schemas.openxmlformats.org/officeDocument/2006/relationships/tags" Target="../tags/tag158.xml"/><Relationship Id="rId168" Type="http://schemas.openxmlformats.org/officeDocument/2006/relationships/tags" Target="../tags/tag179.xml"/><Relationship Id="rId51" Type="http://schemas.openxmlformats.org/officeDocument/2006/relationships/tags" Target="../tags/tag62.xml"/><Relationship Id="rId72" Type="http://schemas.openxmlformats.org/officeDocument/2006/relationships/tags" Target="../tags/tag83.xml"/><Relationship Id="rId93" Type="http://schemas.openxmlformats.org/officeDocument/2006/relationships/tags" Target="../tags/tag104.xml"/><Relationship Id="rId189" Type="http://schemas.openxmlformats.org/officeDocument/2006/relationships/tags" Target="../tags/tag200.xml"/><Relationship Id="rId3" Type="http://schemas.openxmlformats.org/officeDocument/2006/relationships/tags" Target="../tags/tag14.xml"/><Relationship Id="rId214" Type="http://schemas.openxmlformats.org/officeDocument/2006/relationships/tags" Target="../tags/tag225.xml"/><Relationship Id="rId235" Type="http://schemas.openxmlformats.org/officeDocument/2006/relationships/tags" Target="../tags/tag246.xml"/><Relationship Id="rId116" Type="http://schemas.openxmlformats.org/officeDocument/2006/relationships/tags" Target="../tags/tag127.xml"/><Relationship Id="rId137" Type="http://schemas.openxmlformats.org/officeDocument/2006/relationships/tags" Target="../tags/tag148.xml"/><Relationship Id="rId158" Type="http://schemas.openxmlformats.org/officeDocument/2006/relationships/tags" Target="../tags/tag169.xml"/><Relationship Id="rId20" Type="http://schemas.openxmlformats.org/officeDocument/2006/relationships/tags" Target="../tags/tag31.xml"/><Relationship Id="rId41" Type="http://schemas.openxmlformats.org/officeDocument/2006/relationships/tags" Target="../tags/tag52.xml"/><Relationship Id="rId62" Type="http://schemas.openxmlformats.org/officeDocument/2006/relationships/tags" Target="../tags/tag73.xml"/><Relationship Id="rId83" Type="http://schemas.openxmlformats.org/officeDocument/2006/relationships/tags" Target="../tags/tag94.xml"/><Relationship Id="rId179" Type="http://schemas.openxmlformats.org/officeDocument/2006/relationships/tags" Target="../tags/tag190.xml"/><Relationship Id="rId190" Type="http://schemas.openxmlformats.org/officeDocument/2006/relationships/tags" Target="../tags/tag201.xml"/><Relationship Id="rId204" Type="http://schemas.openxmlformats.org/officeDocument/2006/relationships/tags" Target="../tags/tag215.xml"/><Relationship Id="rId225" Type="http://schemas.openxmlformats.org/officeDocument/2006/relationships/tags" Target="../tags/tag236.xml"/><Relationship Id="rId246" Type="http://schemas.openxmlformats.org/officeDocument/2006/relationships/image" Target="../media/image159.emf"/><Relationship Id="rId106" Type="http://schemas.openxmlformats.org/officeDocument/2006/relationships/tags" Target="../tags/tag117.xml"/><Relationship Id="rId127" Type="http://schemas.openxmlformats.org/officeDocument/2006/relationships/tags" Target="../tags/tag138.xml"/></Relationships>
</file>

<file path=ppt/slides/_rels/slide2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slideLayout" Target="../slideLayouts/slideLayout31.xml"/><Relationship Id="rId7" Type="http://schemas.openxmlformats.org/officeDocument/2006/relationships/image" Target="../media/image162.png"/><Relationship Id="rId2" Type="http://schemas.openxmlformats.org/officeDocument/2006/relationships/tags" Target="../tags/tag254.xml"/><Relationship Id="rId1" Type="http://schemas.openxmlformats.org/officeDocument/2006/relationships/vmlDrawing" Target="../drawings/vmlDrawing11.vml"/><Relationship Id="rId6" Type="http://schemas.openxmlformats.org/officeDocument/2006/relationships/image" Target="../media/image47.emf"/><Relationship Id="rId5" Type="http://schemas.openxmlformats.org/officeDocument/2006/relationships/oleObject" Target="../embeddings/oleObject11.bin"/><Relationship Id="rId10" Type="http://schemas.openxmlformats.org/officeDocument/2006/relationships/image" Target="../media/image165.jpeg"/><Relationship Id="rId4" Type="http://schemas.openxmlformats.org/officeDocument/2006/relationships/notesSlide" Target="../notesSlides/notesSlide22.xml"/><Relationship Id="rId9" Type="http://schemas.openxmlformats.org/officeDocument/2006/relationships/image" Target="../media/image16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vmlDrawing" Target="../drawings/vmlDrawing7.vml"/><Relationship Id="rId6" Type="http://schemas.openxmlformats.org/officeDocument/2006/relationships/image" Target="../media/image47.emf"/><Relationship Id="rId5" Type="http://schemas.openxmlformats.org/officeDocument/2006/relationships/oleObject" Target="../embeddings/oleObject7.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55.xml"/><Relationship Id="rId1" Type="http://schemas.openxmlformats.org/officeDocument/2006/relationships/vmlDrawing" Target="../drawings/vmlDrawing12.vml"/><Relationship Id="rId6" Type="http://schemas.openxmlformats.org/officeDocument/2006/relationships/image" Target="../media/image47.emf"/><Relationship Id="rId5" Type="http://schemas.openxmlformats.org/officeDocument/2006/relationships/oleObject" Target="../embeddings/oleObject12.bin"/><Relationship Id="rId4"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6.xml"/><Relationship Id="rId1" Type="http://schemas.openxmlformats.org/officeDocument/2006/relationships/vmlDrawing" Target="../drawings/vmlDrawing13.vml"/><Relationship Id="rId6" Type="http://schemas.openxmlformats.org/officeDocument/2006/relationships/image" Target="../media/image47.emf"/><Relationship Id="rId5" Type="http://schemas.openxmlformats.org/officeDocument/2006/relationships/oleObject" Target="../embeddings/oleObject13.bin"/><Relationship Id="rId4"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tmp"/><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4.xml"/><Relationship Id="rId16" Type="http://schemas.openxmlformats.org/officeDocument/2006/relationships/image" Target="../media/image61.jpeg"/><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64.jpe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3.xml"/><Relationship Id="rId5" Type="http://schemas.openxmlformats.org/officeDocument/2006/relationships/image" Target="../media/image68.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11.xml"/><Relationship Id="rId7" Type="http://schemas.openxmlformats.org/officeDocument/2006/relationships/image" Target="../media/image69.jpeg"/><Relationship Id="rId2" Type="http://schemas.openxmlformats.org/officeDocument/2006/relationships/tags" Target="../tags/tag10.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5.xml"/><Relationship Id="rId4"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C7FCDFF-5DFC-489E-B797-F76FC1CF8453}"/>
              </a:ext>
            </a:extLst>
          </p:cNvPr>
          <p:cNvGrpSpPr/>
          <p:nvPr/>
        </p:nvGrpSpPr>
        <p:grpSpPr>
          <a:xfrm>
            <a:off x="4" y="0"/>
            <a:ext cx="9143999" cy="4227934"/>
            <a:chOff x="2267067" y="-625733"/>
            <a:chExt cx="12197651" cy="6169692"/>
          </a:xfrm>
        </p:grpSpPr>
        <p:pic>
          <p:nvPicPr>
            <p:cNvPr id="13" name="Grafik 2">
              <a:extLst>
                <a:ext uri="{FF2B5EF4-FFF2-40B4-BE49-F238E27FC236}">
                  <a16:creationId xmlns:a16="http://schemas.microsoft.com/office/drawing/2014/main" id="{CDBB092C-EE76-4317-9128-5D9E10E8AC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67067" y="-625733"/>
              <a:ext cx="12192000" cy="6169152"/>
            </a:xfrm>
            <a:prstGeom prst="rect">
              <a:avLst/>
            </a:prstGeom>
          </p:spPr>
        </p:pic>
        <p:sp>
          <p:nvSpPr>
            <p:cNvPr id="14" name="Rectangle 13">
              <a:extLst>
                <a:ext uri="{FF2B5EF4-FFF2-40B4-BE49-F238E27FC236}">
                  <a16:creationId xmlns:a16="http://schemas.microsoft.com/office/drawing/2014/main" id="{FA510F63-C05C-480E-B07B-6333F083E4D7}"/>
                </a:ext>
              </a:extLst>
            </p:cNvPr>
            <p:cNvSpPr/>
            <p:nvPr userDrawn="1"/>
          </p:nvSpPr>
          <p:spPr>
            <a:xfrm>
              <a:off x="2272719" y="-625733"/>
              <a:ext cx="12191999" cy="616969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64" name="Picture 4" descr="å®ç½æå¡é¢çº¦åè½å·²ä¸çº¿">
            <a:extLst>
              <a:ext uri="{FF2B5EF4-FFF2-40B4-BE49-F238E27FC236}">
                <a16:creationId xmlns:a16="http://schemas.microsoft.com/office/drawing/2014/main" id="{4BA02922-D154-448A-9E89-4A4A64147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24" y="-6896"/>
            <a:ext cx="9144000" cy="42269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79512" y="2274775"/>
            <a:ext cx="7704864" cy="1102519"/>
          </a:xfrm>
        </p:spPr>
        <p:txBody>
          <a:bodyPr/>
          <a:lstStyle/>
          <a:p>
            <a:r>
              <a:rPr lang="en-US" altLang="zh-CN" sz="3200" dirty="0">
                <a:latin typeface="BMWTypeCondensedLight" panose="020B0306020202020204" pitchFamily="34" charset="0"/>
              </a:rPr>
              <a:t>e-Application</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8734" y="-426126"/>
            <a:ext cx="2492345" cy="1557716"/>
          </a:xfrm>
          <a:prstGeom prst="rect">
            <a:avLst/>
          </a:prstGeom>
        </p:spPr>
      </p:pic>
      <p:sp>
        <p:nvSpPr>
          <p:cNvPr id="7" name="Rectangle 6"/>
          <p:cNvSpPr/>
          <p:nvPr/>
        </p:nvSpPr>
        <p:spPr>
          <a:xfrm>
            <a:off x="1115616" y="253933"/>
            <a:ext cx="7812360" cy="584741"/>
          </a:xfrm>
          <a:prstGeom prst="rect">
            <a:avLst/>
          </a:prstGeom>
        </p:spPr>
        <p:txBody>
          <a:bodyPr wrap="square" lIns="91410" tIns="45703" rIns="91410" bIns="45703">
            <a:spAutoFit/>
          </a:bodyPr>
          <a:lstStyle/>
          <a:p>
            <a:endParaRPr lang="zh-CN" altLang="en-US" sz="3200" b="1" dirty="0">
              <a:solidFill>
                <a:schemeClr val="bg1"/>
              </a:solidFill>
              <a:latin typeface="BMWTypeCondensedLight" panose="020B0306020202020204" pitchFamily="34" charset="0"/>
              <a:ea typeface="Verdana" pitchFamily="34" charset="0"/>
              <a:cs typeface="Verdana" pitchFamily="34" charset="0"/>
            </a:endParaRPr>
          </a:p>
        </p:txBody>
      </p:sp>
      <p:sp>
        <p:nvSpPr>
          <p:cNvPr id="8" name="TextBox 7"/>
          <p:cNvSpPr txBox="1"/>
          <p:nvPr/>
        </p:nvSpPr>
        <p:spPr>
          <a:xfrm>
            <a:off x="364225" y="4227936"/>
            <a:ext cx="1456300" cy="307742"/>
          </a:xfrm>
          <a:prstGeom prst="rect">
            <a:avLst/>
          </a:prstGeom>
          <a:noFill/>
        </p:spPr>
        <p:txBody>
          <a:bodyPr wrap="none" lIns="91410" tIns="45703" rIns="91410" bIns="45703" rtlCol="0">
            <a:spAutoFit/>
          </a:bodyPr>
          <a:lstStyle/>
          <a:p>
            <a:r>
              <a:rPr lang="en-US" altLang="zh-CN" sz="1400" dirty="0">
                <a:solidFill>
                  <a:schemeClr val="bg1"/>
                </a:solidFill>
              </a:rPr>
              <a:t>Nov. 22, 2018</a:t>
            </a:r>
            <a:endParaRPr lang="zh-CN" altLang="en-US" sz="1400" dirty="0">
              <a:solidFill>
                <a:schemeClr val="bg1"/>
              </a:solidFill>
            </a:endParaRPr>
          </a:p>
        </p:txBody>
      </p:sp>
      <p:sp>
        <p:nvSpPr>
          <p:cNvPr id="17" name="Rectangle 16"/>
          <p:cNvSpPr/>
          <p:nvPr/>
        </p:nvSpPr>
        <p:spPr>
          <a:xfrm>
            <a:off x="179512" y="3297064"/>
            <a:ext cx="6920675" cy="584741"/>
          </a:xfrm>
          <a:prstGeom prst="rect">
            <a:avLst/>
          </a:prstGeom>
        </p:spPr>
        <p:txBody>
          <a:bodyPr wrap="square" lIns="91410" tIns="45703" rIns="91410" bIns="45703">
            <a:spAutoFit/>
          </a:bodyPr>
          <a:lstStyle/>
          <a:p>
            <a:r>
              <a:rPr lang="en-US" sz="3200" b="1" dirty="0">
                <a:solidFill>
                  <a:schemeClr val="bg1"/>
                </a:solidFill>
                <a:latin typeface="BMWTypeCondensedLight" panose="020B0306020202020204" pitchFamily="34" charset="0"/>
                <a:ea typeface="Verdana" pitchFamily="34" charset="0"/>
                <a:cs typeface="Verdana" pitchFamily="34" charset="0"/>
              </a:rPr>
              <a:t>Presentation</a:t>
            </a:r>
          </a:p>
        </p:txBody>
      </p:sp>
      <p:pic>
        <p:nvPicPr>
          <p:cNvPr id="40968" name="Picture 8" descr="å¨æ°BMW X5ï¼é¢å®å¼å¯">
            <a:extLst>
              <a:ext uri="{FF2B5EF4-FFF2-40B4-BE49-F238E27FC236}">
                <a16:creationId xmlns:a16="http://schemas.microsoft.com/office/drawing/2014/main" id="{7DDDB541-2BFF-4567-9A6B-AB1803A933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7266"/>
            <a:ext cx="9144000" cy="42348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15EF5F7-710F-4C01-90BE-5AB318283E44}"/>
              </a:ext>
            </a:extLst>
          </p:cNvPr>
          <p:cNvPicPr>
            <a:picLocks noChangeAspect="1"/>
          </p:cNvPicPr>
          <p:nvPr/>
        </p:nvPicPr>
        <p:blipFill>
          <a:blip r:embed="rId7"/>
          <a:stretch>
            <a:fillRect/>
          </a:stretch>
        </p:blipFill>
        <p:spPr>
          <a:xfrm>
            <a:off x="7465209" y="110660"/>
            <a:ext cx="980952" cy="1085714"/>
          </a:xfrm>
          <a:prstGeom prst="rect">
            <a:avLst/>
          </a:prstGeom>
        </p:spPr>
      </p:pic>
      <p:sp>
        <p:nvSpPr>
          <p:cNvPr id="16" name="Rectangle 15">
            <a:extLst>
              <a:ext uri="{FF2B5EF4-FFF2-40B4-BE49-F238E27FC236}">
                <a16:creationId xmlns:a16="http://schemas.microsoft.com/office/drawing/2014/main" id="{F15A8AC1-46B1-43F5-8A20-714130CFDEDF}"/>
              </a:ext>
            </a:extLst>
          </p:cNvPr>
          <p:cNvSpPr/>
          <p:nvPr/>
        </p:nvSpPr>
        <p:spPr>
          <a:xfrm>
            <a:off x="139516" y="1559539"/>
            <a:ext cx="8784976" cy="1468796"/>
          </a:xfrm>
          <a:prstGeom prst="rect">
            <a:avLst/>
          </a:prstGeom>
          <a:solidFill>
            <a:srgbClr val="272E4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4000" b="1" dirty="0"/>
              <a:t>Easy Finance</a:t>
            </a:r>
            <a:endParaRPr lang="zh-CN" altLang="en-US" sz="4000" dirty="0"/>
          </a:p>
        </p:txBody>
      </p:sp>
    </p:spTree>
    <p:extLst>
      <p:ext uri="{BB962C8B-B14F-4D97-AF65-F5344CB8AC3E}">
        <p14:creationId xmlns:p14="http://schemas.microsoft.com/office/powerpoint/2010/main" val="2522846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50825" y="133350"/>
            <a:ext cx="8748000" cy="720080"/>
          </a:xfrm>
        </p:spPr>
        <p:txBody>
          <a:bodyPr lIns="91440" tIns="45720" rIns="91440" bIns="45720">
            <a:noAutofit/>
          </a:bodyPr>
          <a:lstStyle/>
          <a:p>
            <a:pPr algn="l"/>
            <a:r>
              <a:rPr lang="en-US" altLang="zh-CN" sz="2400" b="1" dirty="0">
                <a:solidFill>
                  <a:srgbClr val="808080"/>
                </a:solidFill>
              </a:rPr>
              <a:t>Mobile UI Design Reference</a:t>
            </a:r>
            <a:endParaRPr lang="en-GB" sz="2400" b="1" dirty="0">
              <a:solidFill>
                <a:srgbClr val="808080"/>
              </a:solidFill>
            </a:endParaRPr>
          </a:p>
        </p:txBody>
      </p:sp>
      <p:pic>
        <p:nvPicPr>
          <p:cNvPr id="4" name="Picture 3">
            <a:extLst>
              <a:ext uri="{FF2B5EF4-FFF2-40B4-BE49-F238E27FC236}">
                <a16:creationId xmlns:a16="http://schemas.microsoft.com/office/drawing/2014/main" id="{DE2F3183-CAB6-4056-9B5C-9B96B205C4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764" y="1116124"/>
            <a:ext cx="4437112" cy="3327834"/>
          </a:xfrm>
          <a:prstGeom prst="rect">
            <a:avLst/>
          </a:prstGeom>
        </p:spPr>
      </p:pic>
      <p:pic>
        <p:nvPicPr>
          <p:cNvPr id="6" name="Picture 5">
            <a:extLst>
              <a:ext uri="{FF2B5EF4-FFF2-40B4-BE49-F238E27FC236}">
                <a16:creationId xmlns:a16="http://schemas.microsoft.com/office/drawing/2014/main" id="{06FB2141-3022-44BA-97C8-8EA68F9517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6016" y="1116124"/>
            <a:ext cx="4440813" cy="3327834"/>
          </a:xfrm>
          <a:prstGeom prst="rect">
            <a:avLst/>
          </a:prstGeom>
        </p:spPr>
      </p:pic>
    </p:spTree>
    <p:extLst>
      <p:ext uri="{BB962C8B-B14F-4D97-AF65-F5344CB8AC3E}">
        <p14:creationId xmlns:p14="http://schemas.microsoft.com/office/powerpoint/2010/main" val="1993659376"/>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50825" y="133350"/>
            <a:ext cx="8748000" cy="720080"/>
          </a:xfrm>
        </p:spPr>
        <p:txBody>
          <a:bodyPr lIns="91440" tIns="45720" rIns="91440" bIns="45720">
            <a:noAutofit/>
          </a:bodyPr>
          <a:lstStyle/>
          <a:p>
            <a:pPr algn="l"/>
            <a:r>
              <a:rPr lang="en-US" altLang="zh-CN" sz="2400" b="1" dirty="0">
                <a:solidFill>
                  <a:srgbClr val="808080"/>
                </a:solidFill>
              </a:rPr>
              <a:t>Mobile UI Design Reference</a:t>
            </a:r>
            <a:endParaRPr lang="en-GB" sz="2400" b="1" dirty="0">
              <a:solidFill>
                <a:srgbClr val="808080"/>
              </a:solidFill>
            </a:endParaRPr>
          </a:p>
        </p:txBody>
      </p:sp>
      <p:pic>
        <p:nvPicPr>
          <p:cNvPr id="3" name="Picture 2">
            <a:extLst>
              <a:ext uri="{FF2B5EF4-FFF2-40B4-BE49-F238E27FC236}">
                <a16:creationId xmlns:a16="http://schemas.microsoft.com/office/drawing/2014/main" id="{1F3745B3-0893-47F3-8070-C69BC04413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1059582"/>
            <a:ext cx="4572000" cy="3429000"/>
          </a:xfrm>
          <a:prstGeom prst="rect">
            <a:avLst/>
          </a:prstGeom>
        </p:spPr>
      </p:pic>
      <p:pic>
        <p:nvPicPr>
          <p:cNvPr id="7" name="Picture 6">
            <a:extLst>
              <a:ext uri="{FF2B5EF4-FFF2-40B4-BE49-F238E27FC236}">
                <a16:creationId xmlns:a16="http://schemas.microsoft.com/office/drawing/2014/main" id="{651338D2-DC25-4318-82FF-811E3A3868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1059582"/>
            <a:ext cx="4572000" cy="3429000"/>
          </a:xfrm>
          <a:prstGeom prst="rect">
            <a:avLst/>
          </a:prstGeom>
        </p:spPr>
      </p:pic>
    </p:spTree>
    <p:extLst>
      <p:ext uri="{BB962C8B-B14F-4D97-AF65-F5344CB8AC3E}">
        <p14:creationId xmlns:p14="http://schemas.microsoft.com/office/powerpoint/2010/main" val="4277238362"/>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1" hidden="1"/>
          <p:cNvGraphicFramePr>
            <a:graphicFrameLocks noChangeAspect="1"/>
          </p:cNvGraphicFramePr>
          <p:nvPr>
            <p:custDataLst>
              <p:tags r:id="rId2"/>
            </p:custDataLst>
          </p:nvPr>
        </p:nvGraphicFramePr>
        <p:xfrm>
          <a:off x="1588" y="1192"/>
          <a:ext cx="0" cy="1190"/>
        </p:xfrm>
        <a:graphic>
          <a:graphicData uri="http://schemas.openxmlformats.org/presentationml/2006/ole">
            <mc:AlternateContent xmlns:mc="http://schemas.openxmlformats.org/markup-compatibility/2006">
              <mc:Choice xmlns:v="urn:schemas-microsoft-com:vml" Requires="v">
                <p:oleObj spid="_x0000_s5121" name="think-cell Slide" r:id="rId5" imgW="360" imgH="360" progId="TCLayout.ActiveDocument.1">
                  <p:embed/>
                </p:oleObj>
              </mc:Choice>
              <mc:Fallback>
                <p:oleObj name="think-cell Slide" r:id="rId5" imgW="360" imgH="360" progId="TCLayout.ActiveDocument.1">
                  <p:embed/>
                  <p:pic>
                    <p:nvPicPr>
                      <p:cNvPr id="51202" name="Object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192"/>
                        <a:ext cx="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3" name="Title 2"/>
          <p:cNvSpPr>
            <a:spLocks noGrp="1"/>
          </p:cNvSpPr>
          <p:nvPr>
            <p:ph type="title"/>
          </p:nvPr>
        </p:nvSpPr>
        <p:spPr/>
        <p:txBody>
          <a:bodyPr/>
          <a:lstStyle/>
          <a:p>
            <a:r>
              <a:rPr lang="en-US" altLang="zh-CN" dirty="0">
                <a:ea typeface="宋体" pitchFamily="2" charset="-122"/>
              </a:rPr>
              <a:t>Our Solution</a:t>
            </a:r>
            <a:endParaRPr lang="zh-CN" altLang="en-US" dirty="0">
              <a:ea typeface="宋体" pitchFamily="2" charset="-122"/>
            </a:endParaRPr>
          </a:p>
        </p:txBody>
      </p:sp>
    </p:spTree>
    <p:extLst>
      <p:ext uri="{BB962C8B-B14F-4D97-AF65-F5344CB8AC3E}">
        <p14:creationId xmlns:p14="http://schemas.microsoft.com/office/powerpoint/2010/main" val="3919368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Topics</a:t>
            </a:r>
          </a:p>
        </p:txBody>
      </p:sp>
      <p:sp>
        <p:nvSpPr>
          <p:cNvPr id="56" name="TextBox 55">
            <a:extLst>
              <a:ext uri="{FF2B5EF4-FFF2-40B4-BE49-F238E27FC236}">
                <a16:creationId xmlns:a16="http://schemas.microsoft.com/office/drawing/2014/main" id="{06653D18-9D47-448F-BAC4-D875B071E93D}"/>
              </a:ext>
            </a:extLst>
          </p:cNvPr>
          <p:cNvSpPr txBox="1"/>
          <p:nvPr/>
        </p:nvSpPr>
        <p:spPr>
          <a:xfrm>
            <a:off x="251520" y="1059583"/>
            <a:ext cx="8784976" cy="3096344"/>
          </a:xfrm>
          <a:prstGeom prst="rect">
            <a:avLst/>
          </a:prstGeom>
        </p:spPr>
        <p:txBody>
          <a:bodyPr vert="horz" lIns="91410" tIns="45703" rIns="91410" bIns="45703" rtlCol="0">
            <a:noAutofit/>
          </a:bodyPr>
          <a:lstStyle>
            <a:lvl1pPr marL="270000" indent="-270000">
              <a:spcBef>
                <a:spcPct val="20000"/>
              </a:spcBef>
              <a:buClr>
                <a:schemeClr val="tx2"/>
              </a:buClr>
              <a:buFont typeface="Lucida Sans Unicode" pitchFamily="34" charset="0"/>
              <a:buChar char="▶"/>
              <a:defRPr sz="1600" baseline="0">
                <a:latin typeface="Verdana" pitchFamily="34" charset="0"/>
                <a:ea typeface="Verdana" pitchFamily="34" charset="0"/>
                <a:cs typeface="Verdana" pitchFamily="34" charset="0"/>
              </a:defRPr>
            </a:lvl1pPr>
            <a:lvl2pPr marL="540000" indent="-270000">
              <a:spcBef>
                <a:spcPts val="384"/>
              </a:spcBef>
              <a:buClr>
                <a:schemeClr val="tx2"/>
              </a:buClr>
              <a:buFont typeface="Arial" pitchFamily="34" charset="0"/>
              <a:buChar char="–"/>
              <a:defRPr sz="1600" baseline="0">
                <a:latin typeface="Verdana" pitchFamily="34" charset="0"/>
                <a:ea typeface="Verdana" pitchFamily="34" charset="0"/>
                <a:cs typeface="Verdana" pitchFamily="34" charset="0"/>
              </a:defRPr>
            </a:lvl2pPr>
            <a:lvl3pPr marL="810000" indent="-270000">
              <a:spcBef>
                <a:spcPct val="20000"/>
              </a:spcBef>
              <a:buClr>
                <a:schemeClr val="tx2"/>
              </a:buClr>
              <a:buFont typeface="Arial" pitchFamily="34" charset="0"/>
              <a:buChar char="•"/>
              <a:defRPr sz="1600">
                <a:latin typeface="Verdana" pitchFamily="34" charset="0"/>
                <a:ea typeface="Verdana" pitchFamily="34" charset="0"/>
                <a:cs typeface="Verdana" pitchFamily="34" charset="0"/>
              </a:defRPr>
            </a:lvl3pPr>
            <a:lvl4pPr marL="1080000" indent="-270000">
              <a:spcBef>
                <a:spcPct val="20000"/>
              </a:spcBef>
              <a:buClr>
                <a:schemeClr val="tx2"/>
              </a:buClr>
              <a:buFont typeface="Arial" pitchFamily="34" charset="0"/>
              <a:buChar char="–"/>
              <a:defRPr sz="1600" baseline="0">
                <a:latin typeface="Verdana" pitchFamily="34" charset="0"/>
                <a:ea typeface="Verdana" pitchFamily="34" charset="0"/>
                <a:cs typeface="Verdana" pitchFamily="34" charset="0"/>
              </a:defRPr>
            </a:lvl4pPr>
            <a:lvl5pPr marL="1350000" indent="-270000">
              <a:spcBef>
                <a:spcPct val="20000"/>
              </a:spcBef>
              <a:buClr>
                <a:schemeClr val="tx2"/>
              </a:buClr>
              <a:buFont typeface="Arial" pitchFamily="34" charset="0"/>
              <a:buChar char="»"/>
              <a:defRPr sz="1600">
                <a:latin typeface="Verdana" pitchFamily="34" charset="0"/>
                <a:ea typeface="Verdana" pitchFamily="34" charset="0"/>
                <a:cs typeface="Verdana"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1800" dirty="0"/>
              <a:t>Our understanding &amp; Implementation Approach</a:t>
            </a:r>
          </a:p>
          <a:p>
            <a:endParaRPr lang="en-US" sz="1800" dirty="0"/>
          </a:p>
          <a:p>
            <a:r>
              <a:rPr lang="en-US" sz="1800" dirty="0"/>
              <a:t>Functional Design</a:t>
            </a:r>
          </a:p>
          <a:p>
            <a:endParaRPr lang="en-US" sz="1800" dirty="0"/>
          </a:p>
          <a:p>
            <a:r>
              <a:rPr lang="en-US" sz="1800" dirty="0"/>
              <a:t>Technical Design</a:t>
            </a:r>
          </a:p>
          <a:p>
            <a:endParaRPr lang="en-US" sz="1800" dirty="0"/>
          </a:p>
          <a:p>
            <a:r>
              <a:rPr lang="en-US" sz="1800" dirty="0"/>
              <a:t>Project Management</a:t>
            </a:r>
          </a:p>
          <a:p>
            <a:endParaRPr lang="en-US" sz="1800" dirty="0"/>
          </a:p>
          <a:p>
            <a:r>
              <a:rPr lang="en-US" sz="1800" dirty="0"/>
              <a:t>Operation &amp; Maintenance</a:t>
            </a:r>
          </a:p>
        </p:txBody>
      </p:sp>
    </p:spTree>
    <p:extLst>
      <p:ext uri="{BB962C8B-B14F-4D97-AF65-F5344CB8AC3E}">
        <p14:creationId xmlns:p14="http://schemas.microsoft.com/office/powerpoint/2010/main" val="3401017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zh-CN" sz="2000" dirty="0">
                <a:ea typeface="宋体" pitchFamily="2" charset="-122"/>
              </a:rPr>
              <a:t>Our Understanding Of Requirements &amp; Implementation Approach</a:t>
            </a:r>
            <a:endParaRPr lang="zh-CN" altLang="en-US" sz="2000" dirty="0">
              <a:ea typeface="宋体" pitchFamily="2" charset="-122"/>
            </a:endParaRPr>
          </a:p>
        </p:txBody>
      </p:sp>
      <p:sp>
        <p:nvSpPr>
          <p:cNvPr id="46083" name="TextBox 6"/>
          <p:cNvSpPr txBox="1">
            <a:spLocks noChangeArrowheads="1"/>
          </p:cNvSpPr>
          <p:nvPr/>
        </p:nvSpPr>
        <p:spPr bwMode="auto">
          <a:xfrm>
            <a:off x="340932" y="1003408"/>
            <a:ext cx="4189412" cy="1567926"/>
          </a:xfrm>
          <a:prstGeom prst="rect">
            <a:avLst/>
          </a:prstGeom>
          <a:solidFill>
            <a:srgbClr val="B5CCE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39509" tIns="45703" rIns="35988" bIns="45703" anchor="b"/>
          <a:lstStyle>
            <a:lvl1pPr>
              <a:spcBef>
                <a:spcPct val="20000"/>
              </a:spcBef>
              <a:buClr>
                <a:schemeClr val="tx2"/>
              </a:buClr>
              <a:buFont typeface="Lucida Sans Unicode" pitchFamily="34" charset="0"/>
              <a:buChar char="▶"/>
              <a:defRPr sz="1400">
                <a:solidFill>
                  <a:schemeClr val="tx1"/>
                </a:solidFill>
                <a:latin typeface="Verdana" pitchFamily="34" charset="0"/>
                <a:ea typeface="Verdana" pitchFamily="34" charset="0"/>
                <a:cs typeface="Verdana" pitchFamily="34" charset="0"/>
              </a:defRPr>
            </a:lvl1pPr>
            <a:lvl2pPr marL="742950" indent="-285750">
              <a:spcBef>
                <a:spcPts val="388"/>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2pPr>
            <a:lvl3pPr marL="11430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3pPr>
            <a:lvl4pPr marL="16002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4pPr>
            <a:lvl5pPr marL="20574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9pPr>
          </a:lstStyle>
          <a:p>
            <a:pPr>
              <a:buClr>
                <a:srgbClr val="0066A1"/>
              </a:buClr>
              <a:buFontTx/>
              <a:buNone/>
            </a:pPr>
            <a:endParaRPr lang="en-US" altLang="zh-CN" sz="800">
              <a:solidFill>
                <a:srgbClr val="000000"/>
              </a:solidFill>
              <a:ea typeface="MS PGothic" pitchFamily="34" charset="-128"/>
            </a:endParaRPr>
          </a:p>
        </p:txBody>
      </p:sp>
      <p:sp>
        <p:nvSpPr>
          <p:cNvPr id="46084" name="TextBox 9"/>
          <p:cNvSpPr txBox="1">
            <a:spLocks noChangeArrowheads="1"/>
          </p:cNvSpPr>
          <p:nvPr/>
        </p:nvSpPr>
        <p:spPr bwMode="auto">
          <a:xfrm>
            <a:off x="4698619" y="995752"/>
            <a:ext cx="4394200" cy="1565076"/>
          </a:xfrm>
          <a:prstGeom prst="rect">
            <a:avLst/>
          </a:prstGeom>
          <a:solidFill>
            <a:srgbClr val="B5CCE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39509" tIns="45703" rIns="35988" bIns="45703" anchor="b"/>
          <a:lstStyle>
            <a:lvl1pPr>
              <a:spcBef>
                <a:spcPct val="20000"/>
              </a:spcBef>
              <a:buClr>
                <a:schemeClr val="tx2"/>
              </a:buClr>
              <a:buFont typeface="Lucida Sans Unicode" pitchFamily="34" charset="0"/>
              <a:buChar char="▶"/>
              <a:defRPr sz="1400">
                <a:solidFill>
                  <a:schemeClr val="tx1"/>
                </a:solidFill>
                <a:latin typeface="Verdana" pitchFamily="34" charset="0"/>
                <a:ea typeface="Verdana" pitchFamily="34" charset="0"/>
                <a:cs typeface="Verdana" pitchFamily="34" charset="0"/>
              </a:defRPr>
            </a:lvl1pPr>
            <a:lvl2pPr marL="742950" indent="-285750">
              <a:spcBef>
                <a:spcPts val="388"/>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2pPr>
            <a:lvl3pPr marL="11430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3pPr>
            <a:lvl4pPr marL="16002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4pPr>
            <a:lvl5pPr marL="20574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9pPr>
          </a:lstStyle>
          <a:p>
            <a:pPr>
              <a:buClr>
                <a:srgbClr val="0066A1"/>
              </a:buClr>
              <a:buFontTx/>
              <a:buNone/>
            </a:pPr>
            <a:endParaRPr lang="en-US" altLang="zh-CN" sz="800">
              <a:solidFill>
                <a:srgbClr val="000000"/>
              </a:solidFill>
              <a:ea typeface="MS PGothic" pitchFamily="34" charset="-128"/>
            </a:endParaRPr>
          </a:p>
        </p:txBody>
      </p:sp>
      <p:sp>
        <p:nvSpPr>
          <p:cNvPr id="46085" name="TextBox 13"/>
          <p:cNvSpPr txBox="1">
            <a:spLocks noChangeArrowheads="1"/>
          </p:cNvSpPr>
          <p:nvPr/>
        </p:nvSpPr>
        <p:spPr bwMode="auto">
          <a:xfrm>
            <a:off x="340932" y="2680942"/>
            <a:ext cx="4189412" cy="18350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39509" tIns="45703" rIns="35988" bIns="45703" anchor="b"/>
          <a:lstStyle>
            <a:lvl1pPr>
              <a:spcBef>
                <a:spcPct val="20000"/>
              </a:spcBef>
              <a:buClr>
                <a:schemeClr val="tx2"/>
              </a:buClr>
              <a:buFont typeface="Lucida Sans Unicode" pitchFamily="34" charset="0"/>
              <a:buChar char="▶"/>
              <a:defRPr sz="1400">
                <a:solidFill>
                  <a:schemeClr val="tx1"/>
                </a:solidFill>
                <a:latin typeface="Verdana" pitchFamily="34" charset="0"/>
                <a:ea typeface="Verdana" pitchFamily="34" charset="0"/>
                <a:cs typeface="Verdana" pitchFamily="34" charset="0"/>
              </a:defRPr>
            </a:lvl1pPr>
            <a:lvl2pPr marL="742950" indent="-285750">
              <a:spcBef>
                <a:spcPts val="388"/>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2pPr>
            <a:lvl3pPr marL="11430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3pPr>
            <a:lvl4pPr marL="16002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4pPr>
            <a:lvl5pPr marL="20574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9pPr>
          </a:lstStyle>
          <a:p>
            <a:pPr>
              <a:buClr>
                <a:srgbClr val="0066A1"/>
              </a:buClr>
              <a:buFontTx/>
              <a:buNone/>
            </a:pPr>
            <a:endParaRPr lang="en-US" altLang="zh-CN" sz="800">
              <a:solidFill>
                <a:srgbClr val="000000"/>
              </a:solidFill>
              <a:ea typeface="MS PGothic" pitchFamily="34" charset="-128"/>
            </a:endParaRPr>
          </a:p>
        </p:txBody>
      </p:sp>
      <p:sp>
        <p:nvSpPr>
          <p:cNvPr id="46086" name="TextBox 17"/>
          <p:cNvSpPr txBox="1">
            <a:spLocks noChangeArrowheads="1"/>
          </p:cNvSpPr>
          <p:nvPr/>
        </p:nvSpPr>
        <p:spPr bwMode="auto">
          <a:xfrm>
            <a:off x="4698619" y="2653953"/>
            <a:ext cx="4394200" cy="186201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39509" tIns="45703" rIns="35988" bIns="45703" anchor="b"/>
          <a:lstStyle>
            <a:lvl1pPr>
              <a:spcBef>
                <a:spcPct val="20000"/>
              </a:spcBef>
              <a:buClr>
                <a:schemeClr val="tx2"/>
              </a:buClr>
              <a:buFont typeface="Lucida Sans Unicode" pitchFamily="34" charset="0"/>
              <a:buChar char="▶"/>
              <a:defRPr sz="1400">
                <a:solidFill>
                  <a:schemeClr val="tx1"/>
                </a:solidFill>
                <a:latin typeface="Verdana" pitchFamily="34" charset="0"/>
                <a:ea typeface="Verdana" pitchFamily="34" charset="0"/>
                <a:cs typeface="Verdana" pitchFamily="34" charset="0"/>
              </a:defRPr>
            </a:lvl1pPr>
            <a:lvl2pPr marL="742950" indent="-285750">
              <a:spcBef>
                <a:spcPts val="388"/>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2pPr>
            <a:lvl3pPr marL="11430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3pPr>
            <a:lvl4pPr marL="16002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4pPr>
            <a:lvl5pPr marL="20574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9pPr>
          </a:lstStyle>
          <a:p>
            <a:pPr>
              <a:buClr>
                <a:srgbClr val="0066A1"/>
              </a:buClr>
              <a:buFontTx/>
              <a:buNone/>
            </a:pPr>
            <a:endParaRPr lang="en-US" altLang="zh-CN" sz="800">
              <a:solidFill>
                <a:srgbClr val="000000"/>
              </a:solidFill>
              <a:ea typeface="MS PGothic" pitchFamily="34" charset="-128"/>
            </a:endParaRPr>
          </a:p>
        </p:txBody>
      </p:sp>
      <p:sp>
        <p:nvSpPr>
          <p:cNvPr id="46087" name="Freeform 5"/>
          <p:cNvSpPr>
            <a:spLocks/>
          </p:cNvSpPr>
          <p:nvPr/>
        </p:nvSpPr>
        <p:spPr bwMode="auto">
          <a:xfrm>
            <a:off x="3258459" y="1525192"/>
            <a:ext cx="1124249" cy="1027509"/>
          </a:xfrm>
          <a:custGeom>
            <a:avLst/>
            <a:gdLst>
              <a:gd name="T0" fmla="*/ 2147483647 w 455"/>
              <a:gd name="T1" fmla="*/ 2147483647 h 464"/>
              <a:gd name="T2" fmla="*/ 2147483647 w 455"/>
              <a:gd name="T3" fmla="*/ 2147483647 h 464"/>
              <a:gd name="T4" fmla="*/ 2147483647 w 455"/>
              <a:gd name="T5" fmla="*/ 0 h 464"/>
              <a:gd name="T6" fmla="*/ 2147483647 w 455"/>
              <a:gd name="T7" fmla="*/ 0 h 464"/>
              <a:gd name="T8" fmla="*/ 2147483647 w 455"/>
              <a:gd name="T9" fmla="*/ 2147483647 h 464"/>
              <a:gd name="T10" fmla="*/ 2147483647 w 455"/>
              <a:gd name="T11" fmla="*/ 2147483647 h 464"/>
              <a:gd name="T12" fmla="*/ 2147483647 w 455"/>
              <a:gd name="T13" fmla="*/ 2147483647 h 464"/>
              <a:gd name="T14" fmla="*/ 2147483647 w 455"/>
              <a:gd name="T15" fmla="*/ 2147483647 h 464"/>
              <a:gd name="T16" fmla="*/ 2147483647 w 455"/>
              <a:gd name="T17" fmla="*/ 2147483647 h 464"/>
              <a:gd name="T18" fmla="*/ 2147483647 w 455"/>
              <a:gd name="T19" fmla="*/ 2147483647 h 464"/>
              <a:gd name="T20" fmla="*/ 2147483647 w 455"/>
              <a:gd name="T21" fmla="*/ 2147483647 h 464"/>
              <a:gd name="T22" fmla="*/ 0 w 455"/>
              <a:gd name="T23" fmla="*/ 2147483647 h 464"/>
              <a:gd name="T24" fmla="*/ 2147483647 w 455"/>
              <a:gd name="T25" fmla="*/ 2147483647 h 464"/>
              <a:gd name="T26" fmla="*/ 2147483647 w 455"/>
              <a:gd name="T27" fmla="*/ 2147483647 h 464"/>
              <a:gd name="T28" fmla="*/ 2147483647 w 455"/>
              <a:gd name="T29" fmla="*/ 2147483647 h 464"/>
              <a:gd name="T30" fmla="*/ 2147483647 w 455"/>
              <a:gd name="T31" fmla="*/ 2147483647 h 4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55" h="464">
                <a:moveTo>
                  <a:pt x="361" y="458"/>
                </a:moveTo>
                <a:cubicBezTo>
                  <a:pt x="361" y="406"/>
                  <a:pt x="403" y="364"/>
                  <a:pt x="455" y="364"/>
                </a:cubicBezTo>
                <a:cubicBezTo>
                  <a:pt x="455" y="0"/>
                  <a:pt x="455" y="0"/>
                  <a:pt x="455" y="0"/>
                </a:cubicBezTo>
                <a:cubicBezTo>
                  <a:pt x="394" y="0"/>
                  <a:pt x="394" y="0"/>
                  <a:pt x="394" y="0"/>
                </a:cubicBezTo>
                <a:cubicBezTo>
                  <a:pt x="374" y="92"/>
                  <a:pt x="374" y="92"/>
                  <a:pt x="374" y="92"/>
                </a:cubicBezTo>
                <a:cubicBezTo>
                  <a:pt x="350" y="98"/>
                  <a:pt x="326" y="105"/>
                  <a:pt x="303" y="115"/>
                </a:cubicBezTo>
                <a:cubicBezTo>
                  <a:pt x="233" y="53"/>
                  <a:pt x="233" y="53"/>
                  <a:pt x="233" y="53"/>
                </a:cubicBezTo>
                <a:cubicBezTo>
                  <a:pt x="136" y="123"/>
                  <a:pt x="136" y="123"/>
                  <a:pt x="136" y="123"/>
                </a:cubicBezTo>
                <a:cubicBezTo>
                  <a:pt x="175" y="209"/>
                  <a:pt x="175" y="209"/>
                  <a:pt x="175" y="209"/>
                </a:cubicBezTo>
                <a:cubicBezTo>
                  <a:pt x="158" y="228"/>
                  <a:pt x="144" y="248"/>
                  <a:pt x="131" y="270"/>
                </a:cubicBezTo>
                <a:cubicBezTo>
                  <a:pt x="37" y="260"/>
                  <a:pt x="37" y="260"/>
                  <a:pt x="37" y="260"/>
                </a:cubicBezTo>
                <a:cubicBezTo>
                  <a:pt x="0" y="374"/>
                  <a:pt x="0" y="374"/>
                  <a:pt x="0" y="374"/>
                </a:cubicBezTo>
                <a:cubicBezTo>
                  <a:pt x="82" y="421"/>
                  <a:pt x="82" y="421"/>
                  <a:pt x="82" y="421"/>
                </a:cubicBezTo>
                <a:cubicBezTo>
                  <a:pt x="80" y="436"/>
                  <a:pt x="80" y="450"/>
                  <a:pt x="80" y="464"/>
                </a:cubicBezTo>
                <a:cubicBezTo>
                  <a:pt x="361" y="464"/>
                  <a:pt x="361" y="464"/>
                  <a:pt x="361" y="464"/>
                </a:cubicBezTo>
                <a:cubicBezTo>
                  <a:pt x="361" y="462"/>
                  <a:pt x="361" y="460"/>
                  <a:pt x="361" y="45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10" tIns="45703" rIns="91410" bIns="45703"/>
          <a:lstStyle/>
          <a:p>
            <a:endParaRPr lang="zh-CN" altLang="en-US"/>
          </a:p>
        </p:txBody>
      </p:sp>
      <p:sp>
        <p:nvSpPr>
          <p:cNvPr id="28" name="Text Placeholder 3"/>
          <p:cNvSpPr txBox="1">
            <a:spLocks/>
          </p:cNvSpPr>
          <p:nvPr/>
        </p:nvSpPr>
        <p:spPr>
          <a:xfrm>
            <a:off x="3469420" y="2157265"/>
            <a:ext cx="755014" cy="153888"/>
          </a:xfrm>
          <a:prstGeom prst="rect">
            <a:avLst/>
          </a:prstGeom>
        </p:spPr>
        <p:txBody>
          <a:bodyPr wrap="none" lIns="0" tIns="0" rIns="0" bIns="0" anchor="ctr">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000" b="1" dirty="0">
                <a:solidFill>
                  <a:schemeClr val="bg1"/>
                </a:solidFill>
              </a:rPr>
              <a:t>Objectives</a:t>
            </a:r>
          </a:p>
        </p:txBody>
      </p:sp>
      <p:sp>
        <p:nvSpPr>
          <p:cNvPr id="46089" name="Freeform 6"/>
          <p:cNvSpPr>
            <a:spLocks/>
          </p:cNvSpPr>
          <p:nvPr/>
        </p:nvSpPr>
        <p:spPr bwMode="auto">
          <a:xfrm>
            <a:off x="4866896" y="1515666"/>
            <a:ext cx="1199877" cy="1037034"/>
          </a:xfrm>
          <a:custGeom>
            <a:avLst/>
            <a:gdLst>
              <a:gd name="T0" fmla="*/ 2147483647 w 453"/>
              <a:gd name="T1" fmla="*/ 2147483647 h 464"/>
              <a:gd name="T2" fmla="*/ 2147483647 w 453"/>
              <a:gd name="T3" fmla="*/ 2147483647 h 464"/>
              <a:gd name="T4" fmla="*/ 2147483647 w 453"/>
              <a:gd name="T5" fmla="*/ 2147483647 h 464"/>
              <a:gd name="T6" fmla="*/ 2147483647 w 453"/>
              <a:gd name="T7" fmla="*/ 2147483647 h 464"/>
              <a:gd name="T8" fmla="*/ 2147483647 w 453"/>
              <a:gd name="T9" fmla="*/ 2147483647 h 464"/>
              <a:gd name="T10" fmla="*/ 2147483647 w 453"/>
              <a:gd name="T11" fmla="*/ 2147483647 h 464"/>
              <a:gd name="T12" fmla="*/ 2147483647 w 453"/>
              <a:gd name="T13" fmla="*/ 2147483647 h 464"/>
              <a:gd name="T14" fmla="*/ 2147483647 w 453"/>
              <a:gd name="T15" fmla="*/ 2147483647 h 464"/>
              <a:gd name="T16" fmla="*/ 2147483647 w 453"/>
              <a:gd name="T17" fmla="*/ 2147483647 h 464"/>
              <a:gd name="T18" fmla="*/ 2147483647 w 453"/>
              <a:gd name="T19" fmla="*/ 2147483647 h 464"/>
              <a:gd name="T20" fmla="*/ 2147483647 w 453"/>
              <a:gd name="T21" fmla="*/ 2147483647 h 464"/>
              <a:gd name="T22" fmla="*/ 2147483647 w 453"/>
              <a:gd name="T23" fmla="*/ 2147483647 h 464"/>
              <a:gd name="T24" fmla="*/ 2147483647 w 453"/>
              <a:gd name="T25" fmla="*/ 2147483647 h 464"/>
              <a:gd name="T26" fmla="*/ 2147483647 w 453"/>
              <a:gd name="T27" fmla="*/ 0 h 464"/>
              <a:gd name="T28" fmla="*/ 0 w 453"/>
              <a:gd name="T29" fmla="*/ 0 h 464"/>
              <a:gd name="T30" fmla="*/ 0 w 453"/>
              <a:gd name="T31" fmla="*/ 2147483647 h 464"/>
              <a:gd name="T32" fmla="*/ 2147483647 w 453"/>
              <a:gd name="T33" fmla="*/ 2147483647 h 4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53" h="464">
                <a:moveTo>
                  <a:pt x="93" y="458"/>
                </a:moveTo>
                <a:cubicBezTo>
                  <a:pt x="93" y="460"/>
                  <a:pt x="93" y="462"/>
                  <a:pt x="93" y="464"/>
                </a:cubicBezTo>
                <a:cubicBezTo>
                  <a:pt x="374" y="464"/>
                  <a:pt x="374" y="464"/>
                  <a:pt x="374" y="464"/>
                </a:cubicBezTo>
                <a:cubicBezTo>
                  <a:pt x="374" y="450"/>
                  <a:pt x="374" y="435"/>
                  <a:pt x="372" y="420"/>
                </a:cubicBezTo>
                <a:cubicBezTo>
                  <a:pt x="453" y="373"/>
                  <a:pt x="453" y="373"/>
                  <a:pt x="453" y="373"/>
                </a:cubicBezTo>
                <a:cubicBezTo>
                  <a:pt x="416" y="259"/>
                  <a:pt x="416" y="259"/>
                  <a:pt x="416" y="259"/>
                </a:cubicBezTo>
                <a:cubicBezTo>
                  <a:pt x="322" y="268"/>
                  <a:pt x="322" y="268"/>
                  <a:pt x="322" y="268"/>
                </a:cubicBezTo>
                <a:cubicBezTo>
                  <a:pt x="310" y="247"/>
                  <a:pt x="295" y="227"/>
                  <a:pt x="279" y="208"/>
                </a:cubicBezTo>
                <a:cubicBezTo>
                  <a:pt x="317" y="122"/>
                  <a:pt x="317" y="122"/>
                  <a:pt x="317" y="122"/>
                </a:cubicBezTo>
                <a:cubicBezTo>
                  <a:pt x="219" y="52"/>
                  <a:pt x="219" y="52"/>
                  <a:pt x="219" y="52"/>
                </a:cubicBezTo>
                <a:cubicBezTo>
                  <a:pt x="149" y="115"/>
                  <a:pt x="149" y="115"/>
                  <a:pt x="149" y="115"/>
                </a:cubicBezTo>
                <a:cubicBezTo>
                  <a:pt x="138" y="110"/>
                  <a:pt x="126" y="106"/>
                  <a:pt x="114" y="102"/>
                </a:cubicBezTo>
                <a:cubicBezTo>
                  <a:pt x="103" y="98"/>
                  <a:pt x="91" y="95"/>
                  <a:pt x="79" y="92"/>
                </a:cubicBezTo>
                <a:cubicBezTo>
                  <a:pt x="59" y="0"/>
                  <a:pt x="59" y="0"/>
                  <a:pt x="59" y="0"/>
                </a:cubicBezTo>
                <a:cubicBezTo>
                  <a:pt x="0" y="0"/>
                  <a:pt x="0" y="0"/>
                  <a:pt x="0" y="0"/>
                </a:cubicBezTo>
                <a:cubicBezTo>
                  <a:pt x="0" y="364"/>
                  <a:pt x="0" y="364"/>
                  <a:pt x="0" y="364"/>
                </a:cubicBezTo>
                <a:cubicBezTo>
                  <a:pt x="51" y="364"/>
                  <a:pt x="93" y="406"/>
                  <a:pt x="93" y="45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10" tIns="45703" rIns="91410" bIns="45703"/>
          <a:lstStyle/>
          <a:p>
            <a:endParaRPr lang="zh-CN" altLang="en-US"/>
          </a:p>
        </p:txBody>
      </p:sp>
      <p:sp>
        <p:nvSpPr>
          <p:cNvPr id="31" name="Text Placeholder 3"/>
          <p:cNvSpPr txBox="1">
            <a:spLocks/>
          </p:cNvSpPr>
          <p:nvPr/>
        </p:nvSpPr>
        <p:spPr>
          <a:xfrm>
            <a:off x="5179935" y="2166790"/>
            <a:ext cx="429605" cy="153888"/>
          </a:xfrm>
          <a:prstGeom prst="rect">
            <a:avLst/>
          </a:prstGeom>
          <a:noFill/>
        </p:spPr>
        <p:txBody>
          <a:bodyPr wrap="none" lIns="0" tIns="0" rIns="0" bIns="0" anchor="ctr">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000" b="1" dirty="0">
                <a:solidFill>
                  <a:schemeClr val="bg1"/>
                </a:solidFill>
              </a:rPr>
              <a:t>Scope</a:t>
            </a:r>
          </a:p>
        </p:txBody>
      </p:sp>
      <p:sp>
        <p:nvSpPr>
          <p:cNvPr id="46091" name="Freeform 145"/>
          <p:cNvSpPr>
            <a:spLocks/>
          </p:cNvSpPr>
          <p:nvPr/>
        </p:nvSpPr>
        <p:spPr bwMode="auto">
          <a:xfrm>
            <a:off x="5652707" y="3131347"/>
            <a:ext cx="271462" cy="176213"/>
          </a:xfrm>
          <a:custGeom>
            <a:avLst/>
            <a:gdLst>
              <a:gd name="T0" fmla="*/ 2147483647 w 64"/>
              <a:gd name="T1" fmla="*/ 2147483647 h 55"/>
              <a:gd name="T2" fmla="*/ 2147483647 w 64"/>
              <a:gd name="T3" fmla="*/ 2147483647 h 55"/>
              <a:gd name="T4" fmla="*/ 2147483647 w 64"/>
              <a:gd name="T5" fmla="*/ 2147483647 h 55"/>
              <a:gd name="T6" fmla="*/ 2147483647 w 64"/>
              <a:gd name="T7" fmla="*/ 2147483647 h 55"/>
              <a:gd name="T8" fmla="*/ 2147483647 w 64"/>
              <a:gd name="T9" fmla="*/ 2147483647 h 55"/>
              <a:gd name="T10" fmla="*/ 2147483647 w 64"/>
              <a:gd name="T11" fmla="*/ 2147483647 h 55"/>
              <a:gd name="T12" fmla="*/ 2147483647 w 64"/>
              <a:gd name="T13" fmla="*/ 2147483647 h 55"/>
              <a:gd name="T14" fmla="*/ 2147483647 w 64"/>
              <a:gd name="T15" fmla="*/ 2147483647 h 55"/>
              <a:gd name="T16" fmla="*/ 2147483647 w 64"/>
              <a:gd name="T17" fmla="*/ 2147483647 h 55"/>
              <a:gd name="T18" fmla="*/ 2147483647 w 64"/>
              <a:gd name="T19" fmla="*/ 2147483647 h 55"/>
              <a:gd name="T20" fmla="*/ 2147483647 w 64"/>
              <a:gd name="T21" fmla="*/ 2147483647 h 55"/>
              <a:gd name="T22" fmla="*/ 2147483647 w 64"/>
              <a:gd name="T23" fmla="*/ 2147483647 h 55"/>
              <a:gd name="T24" fmla="*/ 2147483647 w 64"/>
              <a:gd name="T25" fmla="*/ 2147483647 h 55"/>
              <a:gd name="T26" fmla="*/ 2147483647 w 64"/>
              <a:gd name="T27" fmla="*/ 2147483647 h 55"/>
              <a:gd name="T28" fmla="*/ 2147483647 w 64"/>
              <a:gd name="T29" fmla="*/ 2147483647 h 55"/>
              <a:gd name="T30" fmla="*/ 2147483647 w 64"/>
              <a:gd name="T31" fmla="*/ 2147483647 h 55"/>
              <a:gd name="T32" fmla="*/ 2147483647 w 64"/>
              <a:gd name="T33" fmla="*/ 2147483647 h 55"/>
              <a:gd name="T34" fmla="*/ 2147483647 w 64"/>
              <a:gd name="T35" fmla="*/ 2147483647 h 55"/>
              <a:gd name="T36" fmla="*/ 2147483647 w 64"/>
              <a:gd name="T37" fmla="*/ 2147483647 h 55"/>
              <a:gd name="T38" fmla="*/ 2147483647 w 64"/>
              <a:gd name="T39" fmla="*/ 2147483647 h 55"/>
              <a:gd name="T40" fmla="*/ 2147483647 w 64"/>
              <a:gd name="T41" fmla="*/ 2147483647 h 55"/>
              <a:gd name="T42" fmla="*/ 2147483647 w 64"/>
              <a:gd name="T43" fmla="*/ 2147483647 h 55"/>
              <a:gd name="T44" fmla="*/ 2147483647 w 64"/>
              <a:gd name="T45" fmla="*/ 2147483647 h 55"/>
              <a:gd name="T46" fmla="*/ 2147483647 w 64"/>
              <a:gd name="T47" fmla="*/ 2147483647 h 55"/>
              <a:gd name="T48" fmla="*/ 2147483647 w 64"/>
              <a:gd name="T49" fmla="*/ 2147483647 h 55"/>
              <a:gd name="T50" fmla="*/ 2147483647 w 64"/>
              <a:gd name="T51" fmla="*/ 2147483647 h 55"/>
              <a:gd name="T52" fmla="*/ 2147483647 w 64"/>
              <a:gd name="T53" fmla="*/ 2147483647 h 55"/>
              <a:gd name="T54" fmla="*/ 0 w 64"/>
              <a:gd name="T55" fmla="*/ 2147483647 h 55"/>
              <a:gd name="T56" fmla="*/ 0 w 64"/>
              <a:gd name="T57" fmla="*/ 2147483647 h 55"/>
              <a:gd name="T58" fmla="*/ 2147483647 w 64"/>
              <a:gd name="T59" fmla="*/ 2147483647 h 55"/>
              <a:gd name="T60" fmla="*/ 2147483647 w 64"/>
              <a:gd name="T61" fmla="*/ 2147483647 h 55"/>
              <a:gd name="T62" fmla="*/ 2147483647 w 64"/>
              <a:gd name="T63" fmla="*/ 2147483647 h 55"/>
              <a:gd name="T64" fmla="*/ 2147483647 w 64"/>
              <a:gd name="T65" fmla="*/ 2147483647 h 55"/>
              <a:gd name="T66" fmla="*/ 2147483647 w 64"/>
              <a:gd name="T67" fmla="*/ 2147483647 h 55"/>
              <a:gd name="T68" fmla="*/ 2147483647 w 64"/>
              <a:gd name="T69" fmla="*/ 2147483647 h 55"/>
              <a:gd name="T70" fmla="*/ 2147483647 w 64"/>
              <a:gd name="T71" fmla="*/ 2147483647 h 55"/>
              <a:gd name="T72" fmla="*/ 2147483647 w 64"/>
              <a:gd name="T73" fmla="*/ 2147483647 h 55"/>
              <a:gd name="T74" fmla="*/ 2147483647 w 64"/>
              <a:gd name="T75" fmla="*/ 2147483647 h 55"/>
              <a:gd name="T76" fmla="*/ 2147483647 w 64"/>
              <a:gd name="T77" fmla="*/ 0 h 55"/>
              <a:gd name="T78" fmla="*/ 2147483647 w 64"/>
              <a:gd name="T79" fmla="*/ 0 h 55"/>
              <a:gd name="T80" fmla="*/ 2147483647 w 64"/>
              <a:gd name="T81" fmla="*/ 2147483647 h 55"/>
              <a:gd name="T82" fmla="*/ 2147483647 w 64"/>
              <a:gd name="T83" fmla="*/ 2147483647 h 55"/>
              <a:gd name="T84" fmla="*/ 2147483647 w 64"/>
              <a:gd name="T85" fmla="*/ 2147483647 h 55"/>
              <a:gd name="T86" fmla="*/ 2147483647 w 64"/>
              <a:gd name="T87" fmla="*/ 2147483647 h 55"/>
              <a:gd name="T88" fmla="*/ 2147483647 w 64"/>
              <a:gd name="T89" fmla="*/ 2147483647 h 55"/>
              <a:gd name="T90" fmla="*/ 2147483647 w 64"/>
              <a:gd name="T91" fmla="*/ 2147483647 h 55"/>
              <a:gd name="T92" fmla="*/ 2147483647 w 64"/>
              <a:gd name="T93" fmla="*/ 2147483647 h 55"/>
              <a:gd name="T94" fmla="*/ 2147483647 w 64"/>
              <a:gd name="T95" fmla="*/ 2147483647 h 55"/>
              <a:gd name="T96" fmla="*/ 2147483647 w 64"/>
              <a:gd name="T97" fmla="*/ 2147483647 h 55"/>
              <a:gd name="T98" fmla="*/ 2147483647 w 64"/>
              <a:gd name="T99" fmla="*/ 2147483647 h 55"/>
              <a:gd name="T100" fmla="*/ 2147483647 w 64"/>
              <a:gd name="T101" fmla="*/ 2147483647 h 5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10" tIns="45703" rIns="91410" bIns="45703"/>
          <a:lstStyle/>
          <a:p>
            <a:endParaRPr lang="zh-CN" altLang="en-US"/>
          </a:p>
        </p:txBody>
      </p:sp>
      <p:sp>
        <p:nvSpPr>
          <p:cNvPr id="46092" name="Freeform 8"/>
          <p:cNvSpPr>
            <a:spLocks/>
          </p:cNvSpPr>
          <p:nvPr/>
        </p:nvSpPr>
        <p:spPr bwMode="auto">
          <a:xfrm>
            <a:off x="3258460" y="2890838"/>
            <a:ext cx="1170284" cy="969510"/>
          </a:xfrm>
          <a:custGeom>
            <a:avLst/>
            <a:gdLst>
              <a:gd name="T0" fmla="*/ 2147483647 w 454"/>
              <a:gd name="T1" fmla="*/ 0 h 452"/>
              <a:gd name="T2" fmla="*/ 2147483647 w 454"/>
              <a:gd name="T3" fmla="*/ 0 h 452"/>
              <a:gd name="T4" fmla="*/ 2147483647 w 454"/>
              <a:gd name="T5" fmla="*/ 2147483647 h 452"/>
              <a:gd name="T6" fmla="*/ 0 w 454"/>
              <a:gd name="T7" fmla="*/ 2147483647 h 452"/>
              <a:gd name="T8" fmla="*/ 2147483647 w 454"/>
              <a:gd name="T9" fmla="*/ 2147483647 h 452"/>
              <a:gd name="T10" fmla="*/ 2147483647 w 454"/>
              <a:gd name="T11" fmla="*/ 2147483647 h 452"/>
              <a:gd name="T12" fmla="*/ 2147483647 w 454"/>
              <a:gd name="T13" fmla="*/ 2147483647 h 452"/>
              <a:gd name="T14" fmla="*/ 2147483647 w 454"/>
              <a:gd name="T15" fmla="*/ 2147483647 h 452"/>
              <a:gd name="T16" fmla="*/ 2147483647 w 454"/>
              <a:gd name="T17" fmla="*/ 2147483647 h 452"/>
              <a:gd name="T18" fmla="*/ 2147483647 w 454"/>
              <a:gd name="T19" fmla="*/ 2147483647 h 452"/>
              <a:gd name="T20" fmla="*/ 2147483647 w 454"/>
              <a:gd name="T21" fmla="*/ 2147483647 h 452"/>
              <a:gd name="T22" fmla="*/ 2147483647 w 454"/>
              <a:gd name="T23" fmla="*/ 2147483647 h 452"/>
              <a:gd name="T24" fmla="*/ 2147483647 w 454"/>
              <a:gd name="T25" fmla="*/ 2147483647 h 452"/>
              <a:gd name="T26" fmla="*/ 2147483647 w 454"/>
              <a:gd name="T27" fmla="*/ 2147483647 h 452"/>
              <a:gd name="T28" fmla="*/ 2147483647 w 454"/>
              <a:gd name="T29" fmla="*/ 2147483647 h 452"/>
              <a:gd name="T30" fmla="*/ 2147483647 w 454"/>
              <a:gd name="T31" fmla="*/ 0 h 4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54" h="452">
                <a:moveTo>
                  <a:pt x="360" y="0"/>
                </a:moveTo>
                <a:cubicBezTo>
                  <a:pt x="79" y="0"/>
                  <a:pt x="79" y="0"/>
                  <a:pt x="79" y="0"/>
                </a:cubicBezTo>
                <a:cubicBezTo>
                  <a:pt x="79" y="11"/>
                  <a:pt x="80" y="21"/>
                  <a:pt x="81" y="32"/>
                </a:cubicBezTo>
                <a:cubicBezTo>
                  <a:pt x="0" y="79"/>
                  <a:pt x="0" y="79"/>
                  <a:pt x="0" y="79"/>
                </a:cubicBezTo>
                <a:cubicBezTo>
                  <a:pt x="37" y="193"/>
                  <a:pt x="37" y="193"/>
                  <a:pt x="37" y="193"/>
                </a:cubicBezTo>
                <a:cubicBezTo>
                  <a:pt x="131" y="183"/>
                  <a:pt x="131" y="183"/>
                  <a:pt x="131" y="183"/>
                </a:cubicBezTo>
                <a:cubicBezTo>
                  <a:pt x="143" y="205"/>
                  <a:pt x="158" y="225"/>
                  <a:pt x="174" y="243"/>
                </a:cubicBezTo>
                <a:cubicBezTo>
                  <a:pt x="136" y="330"/>
                  <a:pt x="136" y="330"/>
                  <a:pt x="136" y="330"/>
                </a:cubicBezTo>
                <a:cubicBezTo>
                  <a:pt x="234" y="400"/>
                  <a:pt x="234" y="400"/>
                  <a:pt x="234" y="400"/>
                </a:cubicBezTo>
                <a:cubicBezTo>
                  <a:pt x="304" y="337"/>
                  <a:pt x="304" y="337"/>
                  <a:pt x="304" y="337"/>
                </a:cubicBezTo>
                <a:cubicBezTo>
                  <a:pt x="315" y="342"/>
                  <a:pt x="327" y="346"/>
                  <a:pt x="338" y="350"/>
                </a:cubicBezTo>
                <a:cubicBezTo>
                  <a:pt x="350" y="354"/>
                  <a:pt x="362" y="357"/>
                  <a:pt x="374" y="360"/>
                </a:cubicBezTo>
                <a:cubicBezTo>
                  <a:pt x="394" y="452"/>
                  <a:pt x="394" y="452"/>
                  <a:pt x="394" y="452"/>
                </a:cubicBezTo>
                <a:cubicBezTo>
                  <a:pt x="454" y="452"/>
                  <a:pt x="454" y="452"/>
                  <a:pt x="454" y="452"/>
                </a:cubicBezTo>
                <a:cubicBezTo>
                  <a:pt x="454" y="87"/>
                  <a:pt x="454" y="87"/>
                  <a:pt x="454" y="87"/>
                </a:cubicBezTo>
                <a:cubicBezTo>
                  <a:pt x="404" y="87"/>
                  <a:pt x="364" y="49"/>
                  <a:pt x="360" y="0"/>
                </a:cubicBezTo>
                <a:close/>
              </a:path>
            </a:pathLst>
          </a:custGeom>
          <a:solidFill>
            <a:srgbClr val="A626AA"/>
          </a:solidFill>
          <a:ln>
            <a:noFill/>
          </a:ln>
          <a:extLst>
            <a:ext uri="{91240B29-F687-4F45-9708-019B960494DF}">
              <a14:hiddenLine xmlns:a14="http://schemas.microsoft.com/office/drawing/2010/main" w="9525">
                <a:solidFill>
                  <a:srgbClr val="000000"/>
                </a:solidFill>
                <a:round/>
                <a:headEnd/>
                <a:tailEnd/>
              </a14:hiddenLine>
            </a:ext>
          </a:extLst>
        </p:spPr>
        <p:txBody>
          <a:bodyPr lIns="91410" tIns="45703" rIns="91410" bIns="45703"/>
          <a:lstStyle/>
          <a:p>
            <a:endParaRPr lang="zh-CN" altLang="en-US"/>
          </a:p>
        </p:txBody>
      </p:sp>
      <p:sp>
        <p:nvSpPr>
          <p:cNvPr id="34" name="Text Placeholder 3"/>
          <p:cNvSpPr txBox="1">
            <a:spLocks/>
          </p:cNvSpPr>
          <p:nvPr/>
        </p:nvSpPr>
        <p:spPr>
          <a:xfrm>
            <a:off x="3625365" y="3181740"/>
            <a:ext cx="678070" cy="338554"/>
          </a:xfrm>
          <a:prstGeom prst="rect">
            <a:avLst/>
          </a:prstGeom>
        </p:spPr>
        <p:txBody>
          <a:bodyPr wrap="none" lIns="0" tIns="0" rIns="0" bIns="0" anchor="ctr">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000" b="1" dirty="0">
                <a:solidFill>
                  <a:schemeClr val="bg1"/>
                </a:solidFill>
              </a:rPr>
              <a:t>Solution</a:t>
            </a:r>
          </a:p>
          <a:p>
            <a:pPr>
              <a:spcBef>
                <a:spcPct val="20000"/>
              </a:spcBef>
              <a:defRPr/>
            </a:pPr>
            <a:r>
              <a:rPr lang="en-US" sz="1000" b="1" dirty="0">
                <a:solidFill>
                  <a:schemeClr val="bg1"/>
                </a:solidFill>
              </a:rPr>
              <a:t>Overview</a:t>
            </a:r>
          </a:p>
        </p:txBody>
      </p:sp>
      <p:sp>
        <p:nvSpPr>
          <p:cNvPr id="46094" name="Freeform 7"/>
          <p:cNvSpPr>
            <a:spLocks/>
          </p:cNvSpPr>
          <p:nvPr/>
        </p:nvSpPr>
        <p:spPr bwMode="auto">
          <a:xfrm>
            <a:off x="4828797" y="2906315"/>
            <a:ext cx="1165969" cy="954033"/>
          </a:xfrm>
          <a:custGeom>
            <a:avLst/>
            <a:gdLst>
              <a:gd name="T0" fmla="*/ 2147483647 w 454"/>
              <a:gd name="T1" fmla="*/ 0 h 452"/>
              <a:gd name="T2" fmla="*/ 2147483647 w 454"/>
              <a:gd name="T3" fmla="*/ 0 h 452"/>
              <a:gd name="T4" fmla="*/ 0 w 454"/>
              <a:gd name="T5" fmla="*/ 2147483647 h 452"/>
              <a:gd name="T6" fmla="*/ 0 w 454"/>
              <a:gd name="T7" fmla="*/ 2147483647 h 452"/>
              <a:gd name="T8" fmla="*/ 2147483647 w 454"/>
              <a:gd name="T9" fmla="*/ 2147483647 h 452"/>
              <a:gd name="T10" fmla="*/ 2147483647 w 454"/>
              <a:gd name="T11" fmla="*/ 2147483647 h 452"/>
              <a:gd name="T12" fmla="*/ 2147483647 w 454"/>
              <a:gd name="T13" fmla="*/ 2147483647 h 452"/>
              <a:gd name="T14" fmla="*/ 2147483647 w 454"/>
              <a:gd name="T15" fmla="*/ 2147483647 h 452"/>
              <a:gd name="T16" fmla="*/ 2147483647 w 454"/>
              <a:gd name="T17" fmla="*/ 2147483647 h 452"/>
              <a:gd name="T18" fmla="*/ 2147483647 w 454"/>
              <a:gd name="T19" fmla="*/ 2147483647 h 452"/>
              <a:gd name="T20" fmla="*/ 2147483647 w 454"/>
              <a:gd name="T21" fmla="*/ 2147483647 h 452"/>
              <a:gd name="T22" fmla="*/ 2147483647 w 454"/>
              <a:gd name="T23" fmla="*/ 2147483647 h 452"/>
              <a:gd name="T24" fmla="*/ 2147483647 w 454"/>
              <a:gd name="T25" fmla="*/ 2147483647 h 452"/>
              <a:gd name="T26" fmla="*/ 2147483647 w 454"/>
              <a:gd name="T27" fmla="*/ 2147483647 h 452"/>
              <a:gd name="T28" fmla="*/ 2147483647 w 454"/>
              <a:gd name="T29" fmla="*/ 0 h 45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54" h="452">
                <a:moveTo>
                  <a:pt x="374" y="0"/>
                </a:moveTo>
                <a:cubicBezTo>
                  <a:pt x="93" y="0"/>
                  <a:pt x="93" y="0"/>
                  <a:pt x="93" y="0"/>
                </a:cubicBezTo>
                <a:cubicBezTo>
                  <a:pt x="89" y="49"/>
                  <a:pt x="49" y="87"/>
                  <a:pt x="0" y="87"/>
                </a:cubicBezTo>
                <a:cubicBezTo>
                  <a:pt x="0" y="452"/>
                  <a:pt x="0" y="452"/>
                  <a:pt x="0" y="452"/>
                </a:cubicBezTo>
                <a:cubicBezTo>
                  <a:pt x="60" y="452"/>
                  <a:pt x="60" y="452"/>
                  <a:pt x="60" y="452"/>
                </a:cubicBezTo>
                <a:cubicBezTo>
                  <a:pt x="80" y="359"/>
                  <a:pt x="80" y="359"/>
                  <a:pt x="80" y="359"/>
                </a:cubicBezTo>
                <a:cubicBezTo>
                  <a:pt x="104" y="354"/>
                  <a:pt x="128" y="346"/>
                  <a:pt x="151" y="336"/>
                </a:cubicBezTo>
                <a:cubicBezTo>
                  <a:pt x="221" y="399"/>
                  <a:pt x="221" y="399"/>
                  <a:pt x="221" y="399"/>
                </a:cubicBezTo>
                <a:cubicBezTo>
                  <a:pt x="318" y="328"/>
                  <a:pt x="318" y="328"/>
                  <a:pt x="318" y="328"/>
                </a:cubicBezTo>
                <a:cubicBezTo>
                  <a:pt x="279" y="242"/>
                  <a:pt x="279" y="242"/>
                  <a:pt x="279" y="242"/>
                </a:cubicBezTo>
                <a:cubicBezTo>
                  <a:pt x="296" y="224"/>
                  <a:pt x="310" y="204"/>
                  <a:pt x="323" y="182"/>
                </a:cubicBezTo>
                <a:cubicBezTo>
                  <a:pt x="417" y="192"/>
                  <a:pt x="417" y="192"/>
                  <a:pt x="417" y="192"/>
                </a:cubicBezTo>
                <a:cubicBezTo>
                  <a:pt x="454" y="77"/>
                  <a:pt x="454" y="77"/>
                  <a:pt x="454" y="77"/>
                </a:cubicBezTo>
                <a:cubicBezTo>
                  <a:pt x="372" y="30"/>
                  <a:pt x="372" y="30"/>
                  <a:pt x="372" y="30"/>
                </a:cubicBezTo>
                <a:cubicBezTo>
                  <a:pt x="373" y="20"/>
                  <a:pt x="374" y="10"/>
                  <a:pt x="374" y="0"/>
                </a:cubicBezTo>
                <a:close/>
              </a:path>
            </a:pathLst>
          </a:custGeom>
          <a:solidFill>
            <a:srgbClr val="A626AA"/>
          </a:solidFill>
          <a:ln>
            <a:noFill/>
          </a:ln>
          <a:extLst>
            <a:ext uri="{91240B29-F687-4F45-9708-019B960494DF}">
              <a14:hiddenLine xmlns:a14="http://schemas.microsoft.com/office/drawing/2010/main" w="9525">
                <a:solidFill>
                  <a:srgbClr val="000000"/>
                </a:solidFill>
                <a:round/>
                <a:headEnd/>
                <a:tailEnd/>
              </a14:hiddenLine>
            </a:ext>
          </a:extLst>
        </p:spPr>
        <p:txBody>
          <a:bodyPr lIns="91410" tIns="45703" rIns="91410" bIns="45703"/>
          <a:lstStyle/>
          <a:p>
            <a:endParaRPr lang="zh-CN" altLang="en-US"/>
          </a:p>
        </p:txBody>
      </p:sp>
      <p:sp>
        <p:nvSpPr>
          <p:cNvPr id="37" name="Text Placeholder 3"/>
          <p:cNvSpPr txBox="1">
            <a:spLocks/>
          </p:cNvSpPr>
          <p:nvPr/>
        </p:nvSpPr>
        <p:spPr>
          <a:xfrm>
            <a:off x="4809914" y="3195433"/>
            <a:ext cx="950581" cy="338554"/>
          </a:xfrm>
          <a:prstGeom prst="rect">
            <a:avLst/>
          </a:prstGeom>
          <a:noFill/>
        </p:spPr>
        <p:txBody>
          <a:bodyPr wrap="none" lIns="0" tIns="0" rIns="0" bIns="0" anchor="ctr">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000" b="1" dirty="0">
                <a:solidFill>
                  <a:schemeClr val="bg1"/>
                </a:solidFill>
              </a:rPr>
              <a:t>Development</a:t>
            </a:r>
          </a:p>
          <a:p>
            <a:pPr>
              <a:spcBef>
                <a:spcPct val="20000"/>
              </a:spcBef>
              <a:defRPr/>
            </a:pPr>
            <a:r>
              <a:rPr lang="en-US" sz="1000" b="1" dirty="0">
                <a:solidFill>
                  <a:schemeClr val="bg1"/>
                </a:solidFill>
              </a:rPr>
              <a:t>Expertise</a:t>
            </a:r>
          </a:p>
        </p:txBody>
      </p:sp>
      <p:sp>
        <p:nvSpPr>
          <p:cNvPr id="46096" name="Freeform 100"/>
          <p:cNvSpPr>
            <a:spLocks noEditPoints="1"/>
          </p:cNvSpPr>
          <p:nvPr/>
        </p:nvSpPr>
        <p:spPr bwMode="auto">
          <a:xfrm>
            <a:off x="5095494" y="1906193"/>
            <a:ext cx="304800" cy="219075"/>
          </a:xfrm>
          <a:custGeom>
            <a:avLst/>
            <a:gdLst>
              <a:gd name="T0" fmla="*/ 2147483647 w 67"/>
              <a:gd name="T1" fmla="*/ 2147483647 h 64"/>
              <a:gd name="T2" fmla="*/ 2147483647 w 67"/>
              <a:gd name="T3" fmla="*/ 2147483647 h 64"/>
              <a:gd name="T4" fmla="*/ 2147483647 w 67"/>
              <a:gd name="T5" fmla="*/ 2147483647 h 64"/>
              <a:gd name="T6" fmla="*/ 2147483647 w 67"/>
              <a:gd name="T7" fmla="*/ 2147483647 h 64"/>
              <a:gd name="T8" fmla="*/ 2147483647 w 67"/>
              <a:gd name="T9" fmla="*/ 2147483647 h 64"/>
              <a:gd name="T10" fmla="*/ 2147483647 w 67"/>
              <a:gd name="T11" fmla="*/ 2147483647 h 64"/>
              <a:gd name="T12" fmla="*/ 2147483647 w 67"/>
              <a:gd name="T13" fmla="*/ 2147483647 h 64"/>
              <a:gd name="T14" fmla="*/ 2147483647 w 67"/>
              <a:gd name="T15" fmla="*/ 2147483647 h 64"/>
              <a:gd name="T16" fmla="*/ 2147483647 w 67"/>
              <a:gd name="T17" fmla="*/ 2147483647 h 64"/>
              <a:gd name="T18" fmla="*/ 0 w 67"/>
              <a:gd name="T19" fmla="*/ 2147483647 h 64"/>
              <a:gd name="T20" fmla="*/ 2147483647 w 67"/>
              <a:gd name="T21" fmla="*/ 0 h 64"/>
              <a:gd name="T22" fmla="*/ 2147483647 w 67"/>
              <a:gd name="T23" fmla="*/ 2147483647 h 64"/>
              <a:gd name="T24" fmla="*/ 2147483647 w 67"/>
              <a:gd name="T25" fmla="*/ 2147483647 h 64"/>
              <a:gd name="T26" fmla="*/ 2147483647 w 67"/>
              <a:gd name="T27" fmla="*/ 2147483647 h 64"/>
              <a:gd name="T28" fmla="*/ 2147483647 w 67"/>
              <a:gd name="T29" fmla="*/ 2147483647 h 64"/>
              <a:gd name="T30" fmla="*/ 2147483647 w 67"/>
              <a:gd name="T31" fmla="*/ 2147483647 h 64"/>
              <a:gd name="T32" fmla="*/ 2147483647 w 67"/>
              <a:gd name="T33" fmla="*/ 2147483647 h 64"/>
              <a:gd name="T34" fmla="*/ 2147483647 w 67"/>
              <a:gd name="T35" fmla="*/ 2147483647 h 64"/>
              <a:gd name="T36" fmla="*/ 2147483647 w 67"/>
              <a:gd name="T37" fmla="*/ 2147483647 h 64"/>
              <a:gd name="T38" fmla="*/ 2147483647 w 67"/>
              <a:gd name="T39" fmla="*/ 2147483647 h 64"/>
              <a:gd name="T40" fmla="*/ 2147483647 w 67"/>
              <a:gd name="T41" fmla="*/ 2147483647 h 64"/>
              <a:gd name="T42" fmla="*/ 2147483647 w 67"/>
              <a:gd name="T43" fmla="*/ 2147483647 h 64"/>
              <a:gd name="T44" fmla="*/ 2147483647 w 67"/>
              <a:gd name="T45" fmla="*/ 2147483647 h 64"/>
              <a:gd name="T46" fmla="*/ 2147483647 w 67"/>
              <a:gd name="T47" fmla="*/ 2147483647 h 64"/>
              <a:gd name="T48" fmla="*/ 2147483647 w 67"/>
              <a:gd name="T49" fmla="*/ 2147483647 h 64"/>
              <a:gd name="T50" fmla="*/ 2147483647 w 67"/>
              <a:gd name="T51" fmla="*/ 2147483647 h 64"/>
              <a:gd name="T52" fmla="*/ 2147483647 w 67"/>
              <a:gd name="T53" fmla="*/ 2147483647 h 64"/>
              <a:gd name="T54" fmla="*/ 2147483647 w 67"/>
              <a:gd name="T55" fmla="*/ 2147483647 h 64"/>
              <a:gd name="T56" fmla="*/ 2147483647 w 67"/>
              <a:gd name="T57" fmla="*/ 2147483647 h 64"/>
              <a:gd name="T58" fmla="*/ 2147483647 w 67"/>
              <a:gd name="T59" fmla="*/ 2147483647 h 64"/>
              <a:gd name="T60" fmla="*/ 2147483647 w 67"/>
              <a:gd name="T61" fmla="*/ 2147483647 h 6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10" tIns="45703" rIns="91410" bIns="45703"/>
          <a:lstStyle/>
          <a:p>
            <a:endParaRPr lang="zh-CN" altLang="en-US"/>
          </a:p>
        </p:txBody>
      </p:sp>
      <p:sp>
        <p:nvSpPr>
          <p:cNvPr id="46097" name="Freeform 145"/>
          <p:cNvSpPr>
            <a:spLocks/>
          </p:cNvSpPr>
          <p:nvPr/>
        </p:nvSpPr>
        <p:spPr bwMode="auto">
          <a:xfrm>
            <a:off x="5149473" y="3043239"/>
            <a:ext cx="271463" cy="176213"/>
          </a:xfrm>
          <a:custGeom>
            <a:avLst/>
            <a:gdLst>
              <a:gd name="T0" fmla="*/ 2147483647 w 64"/>
              <a:gd name="T1" fmla="*/ 2147483647 h 55"/>
              <a:gd name="T2" fmla="*/ 2147483647 w 64"/>
              <a:gd name="T3" fmla="*/ 2147483647 h 55"/>
              <a:gd name="T4" fmla="*/ 2147483647 w 64"/>
              <a:gd name="T5" fmla="*/ 2147483647 h 55"/>
              <a:gd name="T6" fmla="*/ 2147483647 w 64"/>
              <a:gd name="T7" fmla="*/ 2147483647 h 55"/>
              <a:gd name="T8" fmla="*/ 2147483647 w 64"/>
              <a:gd name="T9" fmla="*/ 2147483647 h 55"/>
              <a:gd name="T10" fmla="*/ 2147483647 w 64"/>
              <a:gd name="T11" fmla="*/ 2147483647 h 55"/>
              <a:gd name="T12" fmla="*/ 2147483647 w 64"/>
              <a:gd name="T13" fmla="*/ 2147483647 h 55"/>
              <a:gd name="T14" fmla="*/ 2147483647 w 64"/>
              <a:gd name="T15" fmla="*/ 2147483647 h 55"/>
              <a:gd name="T16" fmla="*/ 2147483647 w 64"/>
              <a:gd name="T17" fmla="*/ 2147483647 h 55"/>
              <a:gd name="T18" fmla="*/ 2147483647 w 64"/>
              <a:gd name="T19" fmla="*/ 2147483647 h 55"/>
              <a:gd name="T20" fmla="*/ 2147483647 w 64"/>
              <a:gd name="T21" fmla="*/ 2147483647 h 55"/>
              <a:gd name="T22" fmla="*/ 2147483647 w 64"/>
              <a:gd name="T23" fmla="*/ 2147483647 h 55"/>
              <a:gd name="T24" fmla="*/ 2147483647 w 64"/>
              <a:gd name="T25" fmla="*/ 2147483647 h 55"/>
              <a:gd name="T26" fmla="*/ 2147483647 w 64"/>
              <a:gd name="T27" fmla="*/ 2147483647 h 55"/>
              <a:gd name="T28" fmla="*/ 2147483647 w 64"/>
              <a:gd name="T29" fmla="*/ 2147483647 h 55"/>
              <a:gd name="T30" fmla="*/ 2147483647 w 64"/>
              <a:gd name="T31" fmla="*/ 2147483647 h 55"/>
              <a:gd name="T32" fmla="*/ 2147483647 w 64"/>
              <a:gd name="T33" fmla="*/ 2147483647 h 55"/>
              <a:gd name="T34" fmla="*/ 2147483647 w 64"/>
              <a:gd name="T35" fmla="*/ 2147483647 h 55"/>
              <a:gd name="T36" fmla="*/ 2147483647 w 64"/>
              <a:gd name="T37" fmla="*/ 2147483647 h 55"/>
              <a:gd name="T38" fmla="*/ 2147483647 w 64"/>
              <a:gd name="T39" fmla="*/ 2147483647 h 55"/>
              <a:gd name="T40" fmla="*/ 2147483647 w 64"/>
              <a:gd name="T41" fmla="*/ 2147483647 h 55"/>
              <a:gd name="T42" fmla="*/ 2147483647 w 64"/>
              <a:gd name="T43" fmla="*/ 2147483647 h 55"/>
              <a:gd name="T44" fmla="*/ 2147483647 w 64"/>
              <a:gd name="T45" fmla="*/ 2147483647 h 55"/>
              <a:gd name="T46" fmla="*/ 2147483647 w 64"/>
              <a:gd name="T47" fmla="*/ 2147483647 h 55"/>
              <a:gd name="T48" fmla="*/ 2147483647 w 64"/>
              <a:gd name="T49" fmla="*/ 2147483647 h 55"/>
              <a:gd name="T50" fmla="*/ 2147483647 w 64"/>
              <a:gd name="T51" fmla="*/ 2147483647 h 55"/>
              <a:gd name="T52" fmla="*/ 2147483647 w 64"/>
              <a:gd name="T53" fmla="*/ 2147483647 h 55"/>
              <a:gd name="T54" fmla="*/ 0 w 64"/>
              <a:gd name="T55" fmla="*/ 2147483647 h 55"/>
              <a:gd name="T56" fmla="*/ 0 w 64"/>
              <a:gd name="T57" fmla="*/ 2147483647 h 55"/>
              <a:gd name="T58" fmla="*/ 2147483647 w 64"/>
              <a:gd name="T59" fmla="*/ 2147483647 h 55"/>
              <a:gd name="T60" fmla="*/ 2147483647 w 64"/>
              <a:gd name="T61" fmla="*/ 2147483647 h 55"/>
              <a:gd name="T62" fmla="*/ 2147483647 w 64"/>
              <a:gd name="T63" fmla="*/ 2147483647 h 55"/>
              <a:gd name="T64" fmla="*/ 2147483647 w 64"/>
              <a:gd name="T65" fmla="*/ 2147483647 h 55"/>
              <a:gd name="T66" fmla="*/ 2147483647 w 64"/>
              <a:gd name="T67" fmla="*/ 2147483647 h 55"/>
              <a:gd name="T68" fmla="*/ 2147483647 w 64"/>
              <a:gd name="T69" fmla="*/ 2147483647 h 55"/>
              <a:gd name="T70" fmla="*/ 2147483647 w 64"/>
              <a:gd name="T71" fmla="*/ 2147483647 h 55"/>
              <a:gd name="T72" fmla="*/ 2147483647 w 64"/>
              <a:gd name="T73" fmla="*/ 2147483647 h 55"/>
              <a:gd name="T74" fmla="*/ 2147483647 w 64"/>
              <a:gd name="T75" fmla="*/ 2147483647 h 55"/>
              <a:gd name="T76" fmla="*/ 2147483647 w 64"/>
              <a:gd name="T77" fmla="*/ 0 h 55"/>
              <a:gd name="T78" fmla="*/ 2147483647 w 64"/>
              <a:gd name="T79" fmla="*/ 0 h 55"/>
              <a:gd name="T80" fmla="*/ 2147483647 w 64"/>
              <a:gd name="T81" fmla="*/ 2147483647 h 55"/>
              <a:gd name="T82" fmla="*/ 2147483647 w 64"/>
              <a:gd name="T83" fmla="*/ 2147483647 h 55"/>
              <a:gd name="T84" fmla="*/ 2147483647 w 64"/>
              <a:gd name="T85" fmla="*/ 2147483647 h 55"/>
              <a:gd name="T86" fmla="*/ 2147483647 w 64"/>
              <a:gd name="T87" fmla="*/ 2147483647 h 55"/>
              <a:gd name="T88" fmla="*/ 2147483647 w 64"/>
              <a:gd name="T89" fmla="*/ 2147483647 h 55"/>
              <a:gd name="T90" fmla="*/ 2147483647 w 64"/>
              <a:gd name="T91" fmla="*/ 2147483647 h 55"/>
              <a:gd name="T92" fmla="*/ 2147483647 w 64"/>
              <a:gd name="T93" fmla="*/ 2147483647 h 55"/>
              <a:gd name="T94" fmla="*/ 2147483647 w 64"/>
              <a:gd name="T95" fmla="*/ 2147483647 h 55"/>
              <a:gd name="T96" fmla="*/ 2147483647 w 64"/>
              <a:gd name="T97" fmla="*/ 2147483647 h 55"/>
              <a:gd name="T98" fmla="*/ 2147483647 w 64"/>
              <a:gd name="T99" fmla="*/ 2147483647 h 55"/>
              <a:gd name="T100" fmla="*/ 2147483647 w 64"/>
              <a:gd name="T101" fmla="*/ 2147483647 h 5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10" tIns="45703" rIns="91410" bIns="45703"/>
          <a:lstStyle/>
          <a:p>
            <a:endParaRPr lang="zh-CN" altLang="en-US"/>
          </a:p>
        </p:txBody>
      </p:sp>
      <p:sp>
        <p:nvSpPr>
          <p:cNvPr id="46098" name="Freeform 245"/>
          <p:cNvSpPr>
            <a:spLocks/>
          </p:cNvSpPr>
          <p:nvPr/>
        </p:nvSpPr>
        <p:spPr bwMode="auto">
          <a:xfrm>
            <a:off x="3790573" y="1899049"/>
            <a:ext cx="346075" cy="259556"/>
          </a:xfrm>
          <a:custGeom>
            <a:avLst/>
            <a:gdLst>
              <a:gd name="T0" fmla="*/ 2147483647 w 68"/>
              <a:gd name="T1" fmla="*/ 2147483647 h 68"/>
              <a:gd name="T2" fmla="*/ 2147483647 w 68"/>
              <a:gd name="T3" fmla="*/ 2147483647 h 68"/>
              <a:gd name="T4" fmla="*/ 2147483647 w 68"/>
              <a:gd name="T5" fmla="*/ 2147483647 h 68"/>
              <a:gd name="T6" fmla="*/ 2147483647 w 68"/>
              <a:gd name="T7" fmla="*/ 2147483647 h 68"/>
              <a:gd name="T8" fmla="*/ 2147483647 w 68"/>
              <a:gd name="T9" fmla="*/ 2147483647 h 68"/>
              <a:gd name="T10" fmla="*/ 2147483647 w 68"/>
              <a:gd name="T11" fmla="*/ 2147483647 h 68"/>
              <a:gd name="T12" fmla="*/ 2147483647 w 68"/>
              <a:gd name="T13" fmla="*/ 2147483647 h 68"/>
              <a:gd name="T14" fmla="*/ 2147483647 w 68"/>
              <a:gd name="T15" fmla="*/ 2147483647 h 68"/>
              <a:gd name="T16" fmla="*/ 2147483647 w 68"/>
              <a:gd name="T17" fmla="*/ 2147483647 h 68"/>
              <a:gd name="T18" fmla="*/ 2147483647 w 68"/>
              <a:gd name="T19" fmla="*/ 2147483647 h 68"/>
              <a:gd name="T20" fmla="*/ 2147483647 w 68"/>
              <a:gd name="T21" fmla="*/ 2147483647 h 68"/>
              <a:gd name="T22" fmla="*/ 2147483647 w 68"/>
              <a:gd name="T23" fmla="*/ 2147483647 h 68"/>
              <a:gd name="T24" fmla="*/ 2147483647 w 68"/>
              <a:gd name="T25" fmla="*/ 2147483647 h 68"/>
              <a:gd name="T26" fmla="*/ 2147483647 w 68"/>
              <a:gd name="T27" fmla="*/ 2147483647 h 68"/>
              <a:gd name="T28" fmla="*/ 0 w 68"/>
              <a:gd name="T29" fmla="*/ 2147483647 h 68"/>
              <a:gd name="T30" fmla="*/ 2147483647 w 68"/>
              <a:gd name="T31" fmla="*/ 2147483647 h 68"/>
              <a:gd name="T32" fmla="*/ 2147483647 w 68"/>
              <a:gd name="T33" fmla="*/ 0 h 68"/>
              <a:gd name="T34" fmla="*/ 2147483647 w 68"/>
              <a:gd name="T35" fmla="*/ 0 h 68"/>
              <a:gd name="T36" fmla="*/ 2147483647 w 68"/>
              <a:gd name="T37" fmla="*/ 0 h 68"/>
              <a:gd name="T38" fmla="*/ 2147483647 w 68"/>
              <a:gd name="T39" fmla="*/ 2147483647 h 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10" tIns="45703" rIns="91410" bIns="45703"/>
          <a:lstStyle/>
          <a:p>
            <a:endParaRPr lang="zh-CN" altLang="en-US"/>
          </a:p>
        </p:txBody>
      </p:sp>
      <p:sp>
        <p:nvSpPr>
          <p:cNvPr id="46099" name="Freeform 57"/>
          <p:cNvSpPr>
            <a:spLocks noEditPoints="1"/>
          </p:cNvSpPr>
          <p:nvPr/>
        </p:nvSpPr>
        <p:spPr bwMode="auto">
          <a:xfrm>
            <a:off x="3822323" y="3043239"/>
            <a:ext cx="284163" cy="189310"/>
          </a:xfrm>
          <a:custGeom>
            <a:avLst/>
            <a:gdLst>
              <a:gd name="T0" fmla="*/ 2147483647 w 65"/>
              <a:gd name="T1" fmla="*/ 2147483647 h 58"/>
              <a:gd name="T2" fmla="*/ 2147483647 w 65"/>
              <a:gd name="T3" fmla="*/ 2147483647 h 58"/>
              <a:gd name="T4" fmla="*/ 2147483647 w 65"/>
              <a:gd name="T5" fmla="*/ 2147483647 h 58"/>
              <a:gd name="T6" fmla="*/ 2147483647 w 65"/>
              <a:gd name="T7" fmla="*/ 2147483647 h 58"/>
              <a:gd name="T8" fmla="*/ 2147483647 w 65"/>
              <a:gd name="T9" fmla="*/ 2147483647 h 58"/>
              <a:gd name="T10" fmla="*/ 2147483647 w 65"/>
              <a:gd name="T11" fmla="*/ 2147483647 h 58"/>
              <a:gd name="T12" fmla="*/ 0 w 65"/>
              <a:gd name="T13" fmla="*/ 2147483647 h 58"/>
              <a:gd name="T14" fmla="*/ 2147483647 w 65"/>
              <a:gd name="T15" fmla="*/ 0 h 58"/>
              <a:gd name="T16" fmla="*/ 2147483647 w 65"/>
              <a:gd name="T17" fmla="*/ 2147483647 h 58"/>
              <a:gd name="T18" fmla="*/ 2147483647 w 65"/>
              <a:gd name="T19" fmla="*/ 2147483647 h 58"/>
              <a:gd name="T20" fmla="*/ 2147483647 w 65"/>
              <a:gd name="T21" fmla="*/ 2147483647 h 58"/>
              <a:gd name="T22" fmla="*/ 2147483647 w 65"/>
              <a:gd name="T23" fmla="*/ 2147483647 h 58"/>
              <a:gd name="T24" fmla="*/ 2147483647 w 65"/>
              <a:gd name="T25" fmla="*/ 2147483647 h 58"/>
              <a:gd name="T26" fmla="*/ 2147483647 w 65"/>
              <a:gd name="T27" fmla="*/ 2147483647 h 58"/>
              <a:gd name="T28" fmla="*/ 2147483647 w 65"/>
              <a:gd name="T29" fmla="*/ 2147483647 h 58"/>
              <a:gd name="T30" fmla="*/ 2147483647 w 65"/>
              <a:gd name="T31" fmla="*/ 2147483647 h 58"/>
              <a:gd name="T32" fmla="*/ 2147483647 w 65"/>
              <a:gd name="T33" fmla="*/ 2147483647 h 58"/>
              <a:gd name="T34" fmla="*/ 2147483647 w 65"/>
              <a:gd name="T35" fmla="*/ 2147483647 h 58"/>
              <a:gd name="T36" fmla="*/ 2147483647 w 65"/>
              <a:gd name="T37" fmla="*/ 2147483647 h 58"/>
              <a:gd name="T38" fmla="*/ 2147483647 w 65"/>
              <a:gd name="T39" fmla="*/ 2147483647 h 58"/>
              <a:gd name="T40" fmla="*/ 2147483647 w 65"/>
              <a:gd name="T41" fmla="*/ 2147483647 h 58"/>
              <a:gd name="T42" fmla="*/ 2147483647 w 65"/>
              <a:gd name="T43" fmla="*/ 2147483647 h 58"/>
              <a:gd name="T44" fmla="*/ 2147483647 w 65"/>
              <a:gd name="T45" fmla="*/ 2147483647 h 58"/>
              <a:gd name="T46" fmla="*/ 2147483647 w 65"/>
              <a:gd name="T47" fmla="*/ 2147483647 h 58"/>
              <a:gd name="T48" fmla="*/ 2147483647 w 65"/>
              <a:gd name="T49" fmla="*/ 2147483647 h 58"/>
              <a:gd name="T50" fmla="*/ 2147483647 w 65"/>
              <a:gd name="T51" fmla="*/ 2147483647 h 5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10" tIns="45703" rIns="91410" bIns="45703"/>
          <a:lstStyle/>
          <a:p>
            <a:endParaRPr lang="zh-CN" altLang="en-US"/>
          </a:p>
        </p:txBody>
      </p:sp>
      <p:sp>
        <p:nvSpPr>
          <p:cNvPr id="46100" name="TextBox 43"/>
          <p:cNvSpPr txBox="1">
            <a:spLocks noChangeArrowheads="1"/>
          </p:cNvSpPr>
          <p:nvPr/>
        </p:nvSpPr>
        <p:spPr bwMode="auto">
          <a:xfrm>
            <a:off x="6055106" y="1039726"/>
            <a:ext cx="2747962" cy="155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0" tIns="45703" rIns="91410" bIns="45703">
            <a:spAutoFit/>
          </a:bodyPr>
          <a:lstStyle>
            <a:lvl1pPr marL="171450" indent="-171450">
              <a:spcBef>
                <a:spcPct val="20000"/>
              </a:spcBef>
              <a:buClr>
                <a:schemeClr val="tx2"/>
              </a:buClr>
              <a:buFont typeface="Lucida Sans Unicode" pitchFamily="34" charset="0"/>
              <a:buChar char="▶"/>
              <a:defRPr sz="1400">
                <a:solidFill>
                  <a:schemeClr val="tx1"/>
                </a:solidFill>
                <a:latin typeface="Verdana" pitchFamily="34" charset="0"/>
                <a:ea typeface="Verdana" pitchFamily="34" charset="0"/>
                <a:cs typeface="Verdana" pitchFamily="34" charset="0"/>
              </a:defRPr>
            </a:lvl1pPr>
            <a:lvl2pPr marL="742950" indent="-285750">
              <a:spcBef>
                <a:spcPts val="388"/>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2pPr>
            <a:lvl3pPr marL="11430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3pPr>
            <a:lvl4pPr marL="16002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4pPr>
            <a:lvl5pPr marL="20574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9pPr>
          </a:lstStyle>
          <a:p>
            <a:pPr eaLnBrk="1" hangingPunct="1">
              <a:spcBef>
                <a:spcPct val="50000"/>
              </a:spcBef>
              <a:buClrTx/>
              <a:buFont typeface="Wingdings" pitchFamily="2" charset="2"/>
              <a:buChar char="ü"/>
            </a:pPr>
            <a:r>
              <a:rPr lang="en-US" altLang="zh-CN" sz="1000" dirty="0">
                <a:ea typeface="MS PGothic" pitchFamily="34" charset="-128"/>
              </a:rPr>
              <a:t>e-application development</a:t>
            </a:r>
          </a:p>
          <a:p>
            <a:pPr eaLnBrk="1" hangingPunct="1">
              <a:spcBef>
                <a:spcPct val="50000"/>
              </a:spcBef>
              <a:buClrTx/>
              <a:buFont typeface="Wingdings" pitchFamily="2" charset="2"/>
              <a:buChar char="ü"/>
            </a:pPr>
            <a:r>
              <a:rPr lang="en-US" altLang="zh-CN" sz="1000" dirty="0">
                <a:ea typeface="MS PGothic" pitchFamily="34" charset="-128"/>
              </a:rPr>
              <a:t>Integrated with DFE,COP</a:t>
            </a:r>
          </a:p>
          <a:p>
            <a:pPr eaLnBrk="1" hangingPunct="1">
              <a:spcBef>
                <a:spcPct val="50000"/>
              </a:spcBef>
              <a:buClrTx/>
              <a:buFont typeface="Wingdings" pitchFamily="2" charset="2"/>
              <a:buChar char="ü"/>
            </a:pPr>
            <a:r>
              <a:rPr lang="en-US" altLang="zh-CN" sz="1000" dirty="0">
                <a:ea typeface="MS PGothic" pitchFamily="34" charset="-128"/>
              </a:rPr>
              <a:t>Integrated with e-authentication system</a:t>
            </a:r>
          </a:p>
          <a:p>
            <a:pPr>
              <a:spcBef>
                <a:spcPct val="50000"/>
              </a:spcBef>
              <a:buClrTx/>
              <a:buFont typeface="Wingdings" pitchFamily="2" charset="2"/>
              <a:buChar char="ü"/>
            </a:pPr>
            <a:r>
              <a:rPr lang="en-US" altLang="zh-CN" sz="1000" dirty="0">
                <a:ea typeface="MS PGothic" pitchFamily="34" charset="-128"/>
              </a:rPr>
              <a:t>Operation</a:t>
            </a:r>
          </a:p>
          <a:p>
            <a:pPr>
              <a:spcBef>
                <a:spcPct val="50000"/>
              </a:spcBef>
              <a:buClrTx/>
              <a:buFont typeface="Wingdings" pitchFamily="2" charset="2"/>
              <a:buChar char="ü"/>
            </a:pPr>
            <a:r>
              <a:rPr lang="en-US" altLang="zh-CN" sz="1000" dirty="0">
                <a:ea typeface="MS PGothic" pitchFamily="34" charset="-128"/>
              </a:rPr>
              <a:t>Maintenance</a:t>
            </a:r>
          </a:p>
          <a:p>
            <a:pPr eaLnBrk="1" hangingPunct="1">
              <a:spcBef>
                <a:spcPct val="50000"/>
              </a:spcBef>
              <a:buClrTx/>
              <a:buFont typeface="Wingdings" pitchFamily="2" charset="2"/>
              <a:buChar char="ü"/>
            </a:pPr>
            <a:endParaRPr lang="en-US" altLang="zh-CN" sz="1000" dirty="0">
              <a:ea typeface="MS PGothic" pitchFamily="34" charset="-128"/>
            </a:endParaRPr>
          </a:p>
        </p:txBody>
      </p:sp>
      <p:sp>
        <p:nvSpPr>
          <p:cNvPr id="46101" name="TextBox 44"/>
          <p:cNvSpPr txBox="1">
            <a:spLocks noChangeArrowheads="1"/>
          </p:cNvSpPr>
          <p:nvPr/>
        </p:nvSpPr>
        <p:spPr bwMode="auto">
          <a:xfrm>
            <a:off x="501514" y="2712550"/>
            <a:ext cx="3692526" cy="186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0" tIns="45703" rIns="91410" bIns="45703">
            <a:spAutoFit/>
          </a:bodyPr>
          <a:lstStyle>
            <a:lvl1pPr marL="171450" indent="-171450">
              <a:spcBef>
                <a:spcPct val="20000"/>
              </a:spcBef>
              <a:buClr>
                <a:schemeClr val="tx2"/>
              </a:buClr>
              <a:buFont typeface="Lucida Sans Unicode" pitchFamily="34" charset="0"/>
              <a:buChar char="▶"/>
              <a:defRPr sz="1400">
                <a:solidFill>
                  <a:schemeClr val="tx1"/>
                </a:solidFill>
                <a:latin typeface="Verdana" pitchFamily="34" charset="0"/>
                <a:ea typeface="Verdana" pitchFamily="34" charset="0"/>
                <a:cs typeface="Verdana" pitchFamily="34" charset="0"/>
              </a:defRPr>
            </a:lvl1pPr>
            <a:lvl2pPr marL="742950" indent="-285750">
              <a:spcBef>
                <a:spcPts val="388"/>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2pPr>
            <a:lvl3pPr marL="11430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3pPr>
            <a:lvl4pPr marL="16002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4pPr>
            <a:lvl5pPr marL="20574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9pPr>
          </a:lstStyle>
          <a:p>
            <a:pPr eaLnBrk="1" hangingPunct="1">
              <a:spcBef>
                <a:spcPct val="50000"/>
              </a:spcBef>
              <a:buClrTx/>
              <a:buFont typeface="Wingdings" pitchFamily="2" charset="2"/>
              <a:buChar char="ü"/>
            </a:pPr>
            <a:r>
              <a:rPr lang="en-US" altLang="zh-CN" sz="1000" dirty="0">
                <a:solidFill>
                  <a:schemeClr val="bg1"/>
                </a:solidFill>
                <a:ea typeface="MS PGothic" pitchFamily="34" charset="-128"/>
              </a:rPr>
              <a:t>Agile development/Onsite</a:t>
            </a:r>
          </a:p>
          <a:p>
            <a:pPr>
              <a:spcBef>
                <a:spcPct val="50000"/>
              </a:spcBef>
              <a:buClrTx/>
              <a:buFont typeface="Wingdings" pitchFamily="2" charset="2"/>
              <a:buChar char="ü"/>
            </a:pPr>
            <a:r>
              <a:rPr lang="en-US" altLang="zh-CN" sz="1000" dirty="0">
                <a:solidFill>
                  <a:schemeClr val="bg1"/>
                </a:solidFill>
                <a:ea typeface="MS PGothic" pitchFamily="34" charset="-128"/>
              </a:rPr>
              <a:t>Hybrid APP development architecture </a:t>
            </a:r>
          </a:p>
          <a:p>
            <a:pPr>
              <a:spcBef>
                <a:spcPct val="50000"/>
              </a:spcBef>
              <a:buClrTx/>
              <a:buFont typeface="Wingdings" pitchFamily="2" charset="2"/>
              <a:buChar char="ü"/>
            </a:pPr>
            <a:r>
              <a:rPr lang="en-US" altLang="zh-CN" sz="1000" dirty="0">
                <a:solidFill>
                  <a:schemeClr val="bg1"/>
                </a:solidFill>
                <a:ea typeface="MS PGothic" pitchFamily="34" charset="-128"/>
              </a:rPr>
              <a:t>JEE framework based</a:t>
            </a:r>
          </a:p>
          <a:p>
            <a:pPr>
              <a:spcBef>
                <a:spcPct val="50000"/>
              </a:spcBef>
              <a:buClrTx/>
              <a:buFont typeface="Wingdings" pitchFamily="2" charset="2"/>
              <a:buChar char="ü"/>
            </a:pPr>
            <a:r>
              <a:rPr lang="en-US" altLang="zh-CN" sz="1000" dirty="0">
                <a:solidFill>
                  <a:schemeClr val="bg1"/>
                </a:solidFill>
                <a:ea typeface="MS PGothic" pitchFamily="34" charset="-128"/>
              </a:rPr>
              <a:t>Separated frontend and backend</a:t>
            </a:r>
          </a:p>
          <a:p>
            <a:pPr>
              <a:spcBef>
                <a:spcPct val="50000"/>
              </a:spcBef>
              <a:buClrTx/>
              <a:buFont typeface="Wingdings" pitchFamily="2" charset="2"/>
              <a:buChar char="ü"/>
            </a:pPr>
            <a:r>
              <a:rPr lang="en-US" altLang="zh-CN" sz="1000" dirty="0">
                <a:solidFill>
                  <a:schemeClr val="bg1"/>
                </a:solidFill>
                <a:ea typeface="MS PGothic" pitchFamily="34" charset="-128"/>
              </a:rPr>
              <a:t>Microservice oriented architecture</a:t>
            </a:r>
          </a:p>
          <a:p>
            <a:pPr eaLnBrk="1" hangingPunct="1">
              <a:spcBef>
                <a:spcPct val="50000"/>
              </a:spcBef>
              <a:buClrTx/>
              <a:buFont typeface="Wingdings" pitchFamily="2" charset="2"/>
              <a:buChar char="ü"/>
            </a:pPr>
            <a:r>
              <a:rPr lang="en-US" altLang="zh-CN" sz="1000" dirty="0">
                <a:solidFill>
                  <a:schemeClr val="bg1"/>
                </a:solidFill>
                <a:ea typeface="MS PGothic" pitchFamily="34" charset="-128"/>
              </a:rPr>
              <a:t>Container management based</a:t>
            </a:r>
          </a:p>
          <a:p>
            <a:pPr eaLnBrk="1" hangingPunct="1">
              <a:spcBef>
                <a:spcPct val="50000"/>
              </a:spcBef>
              <a:buClrTx/>
              <a:buFont typeface="Wingdings" pitchFamily="2" charset="2"/>
              <a:buChar char="ü"/>
            </a:pPr>
            <a:r>
              <a:rPr lang="en-US" altLang="zh-CN" sz="1000" dirty="0">
                <a:solidFill>
                  <a:schemeClr val="bg1"/>
                </a:solidFill>
                <a:ea typeface="MS PGothic" pitchFamily="34" charset="-128"/>
              </a:rPr>
              <a:t>Data center hosted</a:t>
            </a:r>
          </a:p>
          <a:p>
            <a:pPr eaLnBrk="1" hangingPunct="1">
              <a:spcBef>
                <a:spcPct val="50000"/>
              </a:spcBef>
              <a:buClrTx/>
              <a:buFont typeface="Wingdings" pitchFamily="2" charset="2"/>
              <a:buChar char="ü"/>
            </a:pPr>
            <a:r>
              <a:rPr lang="en-US" altLang="zh-CN" sz="1000" dirty="0">
                <a:solidFill>
                  <a:schemeClr val="bg1"/>
                </a:solidFill>
                <a:ea typeface="MS PGothic" pitchFamily="34" charset="-128"/>
              </a:rPr>
              <a:t>Good UI/UE design</a:t>
            </a:r>
          </a:p>
        </p:txBody>
      </p:sp>
      <p:sp>
        <p:nvSpPr>
          <p:cNvPr id="46102" name="TextBox 45"/>
          <p:cNvSpPr txBox="1">
            <a:spLocks noChangeArrowheads="1"/>
          </p:cNvSpPr>
          <p:nvPr/>
        </p:nvSpPr>
        <p:spPr bwMode="auto">
          <a:xfrm>
            <a:off x="5800861" y="2645413"/>
            <a:ext cx="3403254" cy="193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0" tIns="45703" rIns="91410" bIns="45703">
            <a:spAutoFit/>
          </a:bodyPr>
          <a:lstStyle>
            <a:lvl1pPr marL="171450" indent="-171450">
              <a:spcBef>
                <a:spcPct val="20000"/>
              </a:spcBef>
              <a:buClr>
                <a:schemeClr val="tx2"/>
              </a:buClr>
              <a:buFont typeface="Lucida Sans Unicode" pitchFamily="34" charset="0"/>
              <a:buChar char="▶"/>
              <a:defRPr sz="1400">
                <a:solidFill>
                  <a:schemeClr val="tx1"/>
                </a:solidFill>
                <a:latin typeface="Verdana" pitchFamily="34" charset="0"/>
                <a:ea typeface="Verdana" pitchFamily="34" charset="0"/>
                <a:cs typeface="Verdana" pitchFamily="34" charset="0"/>
              </a:defRPr>
            </a:lvl1pPr>
            <a:lvl2pPr marL="742950" indent="-285750">
              <a:spcBef>
                <a:spcPts val="388"/>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2pPr>
            <a:lvl3pPr marL="11430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3pPr>
            <a:lvl4pPr marL="16002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4pPr>
            <a:lvl5pPr marL="20574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9pPr>
          </a:lstStyle>
          <a:p>
            <a:pPr eaLnBrk="1" hangingPunct="1">
              <a:spcBef>
                <a:spcPct val="50000"/>
              </a:spcBef>
              <a:buClrTx/>
              <a:buFont typeface="Wingdings" pitchFamily="2" charset="2"/>
              <a:buChar char="ü"/>
            </a:pPr>
            <a:r>
              <a:rPr lang="en-US" altLang="zh-CN" sz="1000" dirty="0">
                <a:solidFill>
                  <a:schemeClr val="bg1"/>
                </a:solidFill>
                <a:ea typeface="MS PGothic" pitchFamily="34" charset="-128"/>
              </a:rPr>
              <a:t>Experienced agile team</a:t>
            </a:r>
          </a:p>
          <a:p>
            <a:pPr eaLnBrk="1" hangingPunct="1">
              <a:spcBef>
                <a:spcPct val="50000"/>
              </a:spcBef>
              <a:buClrTx/>
              <a:buFont typeface="Wingdings" pitchFamily="2" charset="2"/>
              <a:buChar char="ü"/>
            </a:pPr>
            <a:r>
              <a:rPr lang="en-US" altLang="zh-CN" sz="1000" dirty="0">
                <a:solidFill>
                  <a:schemeClr val="bg1"/>
                </a:solidFill>
                <a:ea typeface="MS PGothic" pitchFamily="34" charset="-128"/>
              </a:rPr>
              <a:t>Select BA with auto finance background</a:t>
            </a:r>
          </a:p>
          <a:p>
            <a:pPr eaLnBrk="1" hangingPunct="1">
              <a:spcBef>
                <a:spcPct val="50000"/>
              </a:spcBef>
              <a:buClrTx/>
              <a:buFont typeface="Wingdings" pitchFamily="2" charset="2"/>
              <a:buChar char="ü"/>
            </a:pPr>
            <a:r>
              <a:rPr lang="en-US" altLang="zh-CN" sz="1000" dirty="0">
                <a:solidFill>
                  <a:schemeClr val="bg1"/>
                </a:solidFill>
                <a:ea typeface="MS PGothic" pitchFamily="34" charset="-128"/>
              </a:rPr>
              <a:t>Involve agile coach for continuous improvement</a:t>
            </a:r>
          </a:p>
          <a:p>
            <a:pPr eaLnBrk="1" hangingPunct="1">
              <a:spcBef>
                <a:spcPct val="50000"/>
              </a:spcBef>
              <a:buClrTx/>
              <a:buFont typeface="Wingdings" pitchFamily="2" charset="2"/>
              <a:buChar char="ü"/>
            </a:pPr>
            <a:r>
              <a:rPr lang="en-US" altLang="zh-CN" sz="1000" dirty="0">
                <a:solidFill>
                  <a:schemeClr val="bg1"/>
                </a:solidFill>
                <a:ea typeface="MS PGothic" pitchFamily="34" charset="-128"/>
              </a:rPr>
              <a:t>Involve DevOps expert for agile tool chain setup</a:t>
            </a:r>
          </a:p>
          <a:p>
            <a:pPr eaLnBrk="1" hangingPunct="1">
              <a:spcBef>
                <a:spcPct val="50000"/>
              </a:spcBef>
              <a:buClrTx/>
              <a:buFont typeface="Wingdings" pitchFamily="2" charset="2"/>
              <a:buChar char="ü"/>
            </a:pPr>
            <a:r>
              <a:rPr lang="en-US" altLang="zh-CN" sz="1000" dirty="0">
                <a:solidFill>
                  <a:schemeClr val="bg1"/>
                </a:solidFill>
                <a:ea typeface="MS PGothic" pitchFamily="34" charset="-128"/>
              </a:rPr>
              <a:t>Good quality of delivery</a:t>
            </a:r>
          </a:p>
          <a:p>
            <a:pPr eaLnBrk="1" hangingPunct="1">
              <a:spcBef>
                <a:spcPct val="50000"/>
              </a:spcBef>
              <a:buClrTx/>
              <a:buFont typeface="Wingdings" pitchFamily="2" charset="2"/>
              <a:buChar char="ü"/>
            </a:pPr>
            <a:r>
              <a:rPr lang="en-US" altLang="zh-CN" sz="1000" dirty="0">
                <a:solidFill>
                  <a:schemeClr val="bg1"/>
                </a:solidFill>
                <a:ea typeface="MS PGothic" pitchFamily="34" charset="-128"/>
              </a:rPr>
              <a:t>Familiar BMW process</a:t>
            </a:r>
          </a:p>
          <a:p>
            <a:pPr eaLnBrk="1" hangingPunct="1">
              <a:spcBef>
                <a:spcPct val="50000"/>
              </a:spcBef>
              <a:buClrTx/>
              <a:buFont typeface="Wingdings" pitchFamily="2" charset="2"/>
              <a:buChar char="ü"/>
            </a:pPr>
            <a:r>
              <a:rPr lang="en-US" altLang="zh-CN" sz="1000" dirty="0">
                <a:solidFill>
                  <a:schemeClr val="bg1"/>
                </a:solidFill>
                <a:ea typeface="MS PGothic" pitchFamily="34" charset="-128"/>
              </a:rPr>
              <a:t>Leverage experienced resource on easy finance</a:t>
            </a:r>
          </a:p>
        </p:txBody>
      </p:sp>
      <p:sp>
        <p:nvSpPr>
          <p:cNvPr id="46103" name="TextBox 44"/>
          <p:cNvSpPr txBox="1">
            <a:spLocks noChangeArrowheads="1"/>
          </p:cNvSpPr>
          <p:nvPr/>
        </p:nvSpPr>
        <p:spPr bwMode="auto">
          <a:xfrm>
            <a:off x="427770" y="984774"/>
            <a:ext cx="3041650" cy="180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0" tIns="45703" rIns="91410" bIns="45703">
            <a:spAutoFit/>
          </a:bodyPr>
          <a:lstStyle>
            <a:lvl1pPr marL="171450" indent="-171450">
              <a:spcBef>
                <a:spcPct val="20000"/>
              </a:spcBef>
              <a:buClr>
                <a:schemeClr val="tx2"/>
              </a:buClr>
              <a:buFont typeface="Lucida Sans Unicode" pitchFamily="34" charset="0"/>
              <a:buChar char="▶"/>
              <a:defRPr sz="1400">
                <a:solidFill>
                  <a:schemeClr val="tx1"/>
                </a:solidFill>
                <a:latin typeface="Verdana" pitchFamily="34" charset="0"/>
                <a:ea typeface="Verdana" pitchFamily="34" charset="0"/>
                <a:cs typeface="Verdana" pitchFamily="34" charset="0"/>
              </a:defRPr>
            </a:lvl1pPr>
            <a:lvl2pPr marL="742950" indent="-285750">
              <a:spcBef>
                <a:spcPts val="388"/>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2pPr>
            <a:lvl3pPr marL="11430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3pPr>
            <a:lvl4pPr marL="16002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4pPr>
            <a:lvl5pPr marL="2057400" indent="-228600">
              <a:spcBef>
                <a:spcPct val="20000"/>
              </a:spcBef>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400">
                <a:solidFill>
                  <a:schemeClr val="tx1"/>
                </a:solidFill>
                <a:latin typeface="Verdana" pitchFamily="34" charset="0"/>
                <a:ea typeface="Verdana" pitchFamily="34" charset="0"/>
                <a:cs typeface="Verdana" pitchFamily="34" charset="0"/>
              </a:defRPr>
            </a:lvl9pPr>
          </a:lstStyle>
          <a:p>
            <a:pPr lvl="0"/>
            <a:r>
              <a:rPr lang="en-GB" altLang="zh-CN" sz="1100" dirty="0"/>
              <a:t>Open a new application channel to BMW AFC customers</a:t>
            </a:r>
            <a:endParaRPr lang="zh-CN" altLang="zh-CN" sz="1100" dirty="0"/>
          </a:p>
          <a:p>
            <a:pPr lvl="0"/>
            <a:r>
              <a:rPr lang="en-GB" altLang="zh-CN" sz="1100" dirty="0"/>
              <a:t>Decrease customer effort and improve customer experience</a:t>
            </a:r>
            <a:endParaRPr lang="zh-CN" altLang="zh-CN" sz="1100" dirty="0"/>
          </a:p>
          <a:p>
            <a:pPr lvl="0"/>
            <a:r>
              <a:rPr lang="en-GB" altLang="zh-CN" sz="1100" dirty="0"/>
              <a:t>Support sales to increase the application volumes</a:t>
            </a:r>
            <a:endParaRPr lang="zh-CN" altLang="zh-CN" sz="1100" dirty="0"/>
          </a:p>
          <a:p>
            <a:pPr lvl="0"/>
            <a:r>
              <a:rPr lang="en-GB" altLang="zh-CN" sz="1100" dirty="0"/>
              <a:t>Better control operational cost by Innovation &amp; Digitalization</a:t>
            </a:r>
            <a:endParaRPr lang="zh-CN" altLang="zh-CN" sz="1100" dirty="0"/>
          </a:p>
          <a:p>
            <a:pPr>
              <a:spcBef>
                <a:spcPct val="50000"/>
              </a:spcBef>
              <a:buClrTx/>
              <a:buFont typeface="Wingdings" pitchFamily="2" charset="2"/>
              <a:buChar char="ü"/>
            </a:pPr>
            <a:endParaRPr lang="en-US" altLang="zh-CN" sz="1100" dirty="0">
              <a:ea typeface="MS PGothic" pitchFamily="34" charset="-128"/>
            </a:endParaRPr>
          </a:p>
        </p:txBody>
      </p:sp>
      <p:cxnSp>
        <p:nvCxnSpPr>
          <p:cNvPr id="24" name="Straight Connector 23">
            <a:extLst>
              <a:ext uri="{FF2B5EF4-FFF2-40B4-BE49-F238E27FC236}">
                <a16:creationId xmlns:a16="http://schemas.microsoft.com/office/drawing/2014/main" id="{17F57FAF-B5C4-4A05-B906-B0DECBD744EB}"/>
              </a:ext>
            </a:extLst>
          </p:cNvPr>
          <p:cNvCxnSpPr/>
          <p:nvPr/>
        </p:nvCxnSpPr>
        <p:spPr>
          <a:xfrm>
            <a:off x="250458" y="893799"/>
            <a:ext cx="8642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65347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7">
            <a:extLst>
              <a:ext uri="{FF2B5EF4-FFF2-40B4-BE49-F238E27FC236}">
                <a16:creationId xmlns:a16="http://schemas.microsoft.com/office/drawing/2014/main" id="{58A6E583-5FC3-42DA-A4CD-C27EE8547815}"/>
              </a:ext>
            </a:extLst>
          </p:cNvPr>
          <p:cNvSpPr/>
          <p:nvPr/>
        </p:nvSpPr>
        <p:spPr>
          <a:xfrm>
            <a:off x="1323919" y="4109465"/>
            <a:ext cx="5284097" cy="3936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rPr>
              <a:t>Certificate</a:t>
            </a:r>
            <a:endParaRPr lang="en-GB" sz="1400" b="1" dirty="0">
              <a:solidFill>
                <a:schemeClr val="tx1"/>
              </a:solidFill>
            </a:endParaRPr>
          </a:p>
        </p:txBody>
      </p:sp>
      <p:sp>
        <p:nvSpPr>
          <p:cNvPr id="46082" name="Title 1"/>
          <p:cNvSpPr>
            <a:spLocks noGrp="1"/>
          </p:cNvSpPr>
          <p:nvPr>
            <p:ph type="title"/>
          </p:nvPr>
        </p:nvSpPr>
        <p:spPr/>
        <p:txBody>
          <a:bodyPr/>
          <a:lstStyle/>
          <a:p>
            <a:r>
              <a:rPr lang="en-US" altLang="zh-CN" sz="2000" dirty="0">
                <a:ea typeface="宋体" pitchFamily="2" charset="-122"/>
              </a:rPr>
              <a:t>Function Overview</a:t>
            </a:r>
            <a:endParaRPr lang="zh-CN" altLang="en-US" sz="2000" dirty="0">
              <a:ea typeface="宋体" pitchFamily="2" charset="-122"/>
            </a:endParaRPr>
          </a:p>
        </p:txBody>
      </p:sp>
      <p:cxnSp>
        <p:nvCxnSpPr>
          <p:cNvPr id="24" name="Straight Connector 23">
            <a:extLst>
              <a:ext uri="{FF2B5EF4-FFF2-40B4-BE49-F238E27FC236}">
                <a16:creationId xmlns:a16="http://schemas.microsoft.com/office/drawing/2014/main" id="{17F57FAF-B5C4-4A05-B906-B0DECBD744EB}"/>
              </a:ext>
            </a:extLst>
          </p:cNvPr>
          <p:cNvCxnSpPr/>
          <p:nvPr/>
        </p:nvCxnSpPr>
        <p:spPr>
          <a:xfrm>
            <a:off x="250458" y="893799"/>
            <a:ext cx="8642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75">
            <a:extLst>
              <a:ext uri="{FF2B5EF4-FFF2-40B4-BE49-F238E27FC236}">
                <a16:creationId xmlns:a16="http://schemas.microsoft.com/office/drawing/2014/main" id="{80056943-66A6-4508-BA64-814A7005B1B0}"/>
              </a:ext>
            </a:extLst>
          </p:cNvPr>
          <p:cNvSpPr/>
          <p:nvPr/>
        </p:nvSpPr>
        <p:spPr>
          <a:xfrm>
            <a:off x="6876256" y="1009543"/>
            <a:ext cx="2221256" cy="20109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rPr>
              <a:t>Identity Check</a:t>
            </a:r>
            <a:endParaRPr lang="en-GB" sz="1400" b="1" dirty="0">
              <a:solidFill>
                <a:schemeClr val="tx1"/>
              </a:solidFill>
            </a:endParaRPr>
          </a:p>
        </p:txBody>
      </p:sp>
      <p:sp>
        <p:nvSpPr>
          <p:cNvPr id="5" name="Rectangle 6">
            <a:extLst>
              <a:ext uri="{FF2B5EF4-FFF2-40B4-BE49-F238E27FC236}">
                <a16:creationId xmlns:a16="http://schemas.microsoft.com/office/drawing/2014/main" id="{35A21257-BC1C-4851-A919-9729118AF5F3}"/>
              </a:ext>
            </a:extLst>
          </p:cNvPr>
          <p:cNvSpPr/>
          <p:nvPr/>
        </p:nvSpPr>
        <p:spPr>
          <a:xfrm>
            <a:off x="1318911" y="1001772"/>
            <a:ext cx="5289105" cy="2999720"/>
          </a:xfrm>
          <a:prstGeom prst="rect">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rPr>
              <a:t>E-App</a:t>
            </a:r>
            <a:endParaRPr lang="en-GB" sz="1400" b="1" dirty="0">
              <a:solidFill>
                <a:schemeClr val="tx1"/>
              </a:solidFill>
            </a:endParaRPr>
          </a:p>
        </p:txBody>
      </p:sp>
      <p:grpSp>
        <p:nvGrpSpPr>
          <p:cNvPr id="6" name="Group 4">
            <a:extLst>
              <a:ext uri="{FF2B5EF4-FFF2-40B4-BE49-F238E27FC236}">
                <a16:creationId xmlns:a16="http://schemas.microsoft.com/office/drawing/2014/main" id="{213253C0-5E1C-46D2-B81A-BF05392E0EFE}"/>
              </a:ext>
            </a:extLst>
          </p:cNvPr>
          <p:cNvGrpSpPr/>
          <p:nvPr/>
        </p:nvGrpSpPr>
        <p:grpSpPr>
          <a:xfrm>
            <a:off x="4268809" y="1412480"/>
            <a:ext cx="1993753" cy="1521221"/>
            <a:chOff x="2339752" y="2359545"/>
            <a:chExt cx="1993753" cy="1521221"/>
          </a:xfrm>
        </p:grpSpPr>
        <p:sp>
          <p:nvSpPr>
            <p:cNvPr id="7" name="Rectangle 38">
              <a:extLst>
                <a:ext uri="{FF2B5EF4-FFF2-40B4-BE49-F238E27FC236}">
                  <a16:creationId xmlns:a16="http://schemas.microsoft.com/office/drawing/2014/main" id="{F9C928BE-1BC5-4219-8F7A-13157FDBCEBD}"/>
                </a:ext>
              </a:extLst>
            </p:cNvPr>
            <p:cNvSpPr/>
            <p:nvPr/>
          </p:nvSpPr>
          <p:spPr bwMode="auto">
            <a:xfrm>
              <a:off x="2352305" y="2359545"/>
              <a:ext cx="1981200" cy="250825"/>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sz="1000" b="1" dirty="0">
                  <a:solidFill>
                    <a:schemeClr val="bg1"/>
                  </a:solidFill>
                  <a:latin typeface="Arial" charset="0"/>
                  <a:ea typeface="MS PGothic" pitchFamily="34" charset="-128"/>
                </a:rPr>
                <a:t>Identification Service</a:t>
              </a:r>
            </a:p>
          </p:txBody>
        </p:sp>
        <p:sp>
          <p:nvSpPr>
            <p:cNvPr id="8" name="Rectangle 40">
              <a:extLst>
                <a:ext uri="{FF2B5EF4-FFF2-40B4-BE49-F238E27FC236}">
                  <a16:creationId xmlns:a16="http://schemas.microsoft.com/office/drawing/2014/main" id="{0F62AD05-15D7-40C0-A8B6-74B1F73B82BC}"/>
                </a:ext>
              </a:extLst>
            </p:cNvPr>
            <p:cNvSpPr/>
            <p:nvPr/>
          </p:nvSpPr>
          <p:spPr bwMode="auto">
            <a:xfrm>
              <a:off x="2339754" y="2677144"/>
              <a:ext cx="1979612" cy="250825"/>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sz="1000" b="1" dirty="0">
                  <a:solidFill>
                    <a:schemeClr val="bg1"/>
                  </a:solidFill>
                  <a:latin typeface="Arial" charset="0"/>
                  <a:ea typeface="MS PGothic" pitchFamily="34" charset="-128"/>
                </a:rPr>
                <a:t>E-Signature Service</a:t>
              </a:r>
            </a:p>
          </p:txBody>
        </p:sp>
        <p:sp>
          <p:nvSpPr>
            <p:cNvPr id="9" name="Rectangle 41">
              <a:extLst>
                <a:ext uri="{FF2B5EF4-FFF2-40B4-BE49-F238E27FC236}">
                  <a16:creationId xmlns:a16="http://schemas.microsoft.com/office/drawing/2014/main" id="{4D48F123-A1E9-427A-B616-2B2FFEAFF90E}"/>
                </a:ext>
              </a:extLst>
            </p:cNvPr>
            <p:cNvSpPr/>
            <p:nvPr/>
          </p:nvSpPr>
          <p:spPr bwMode="auto">
            <a:xfrm>
              <a:off x="2339753" y="2994743"/>
              <a:ext cx="1979613" cy="250825"/>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sz="1000" b="1" dirty="0">
                  <a:solidFill>
                    <a:schemeClr val="bg1"/>
                  </a:solidFill>
                  <a:latin typeface="Arial" charset="0"/>
                  <a:ea typeface="MS PGothic" pitchFamily="34" charset="-128"/>
                </a:rPr>
                <a:t>Digital Certificate Service</a:t>
              </a:r>
            </a:p>
          </p:txBody>
        </p:sp>
        <p:sp>
          <p:nvSpPr>
            <p:cNvPr id="10" name="Rectangle 43">
              <a:extLst>
                <a:ext uri="{FF2B5EF4-FFF2-40B4-BE49-F238E27FC236}">
                  <a16:creationId xmlns:a16="http://schemas.microsoft.com/office/drawing/2014/main" id="{4554A640-004F-4A14-8514-BF857EAB54D8}"/>
                </a:ext>
              </a:extLst>
            </p:cNvPr>
            <p:cNvSpPr/>
            <p:nvPr/>
          </p:nvSpPr>
          <p:spPr bwMode="auto">
            <a:xfrm>
              <a:off x="2339752" y="3629941"/>
              <a:ext cx="1979613" cy="250825"/>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sz="1000" b="1" dirty="0">
                  <a:solidFill>
                    <a:schemeClr val="bg1"/>
                  </a:solidFill>
                  <a:latin typeface="Arial" charset="0"/>
                  <a:ea typeface="MS PGothic" pitchFamily="34" charset="-128"/>
                </a:rPr>
                <a:t>Timestamp Service</a:t>
              </a:r>
            </a:p>
          </p:txBody>
        </p:sp>
        <p:sp>
          <p:nvSpPr>
            <p:cNvPr id="11" name="Rectangle 49">
              <a:extLst>
                <a:ext uri="{FF2B5EF4-FFF2-40B4-BE49-F238E27FC236}">
                  <a16:creationId xmlns:a16="http://schemas.microsoft.com/office/drawing/2014/main" id="{8DC8979A-9B67-4CA3-A968-543CE96667B3}"/>
                </a:ext>
              </a:extLst>
            </p:cNvPr>
            <p:cNvSpPr/>
            <p:nvPr/>
          </p:nvSpPr>
          <p:spPr bwMode="auto">
            <a:xfrm>
              <a:off x="2339754" y="3312342"/>
              <a:ext cx="1981200" cy="250825"/>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sz="1000" b="1" dirty="0">
                  <a:solidFill>
                    <a:schemeClr val="bg1"/>
                  </a:solidFill>
                  <a:latin typeface="Arial" charset="0"/>
                  <a:ea typeface="MS PGothic" pitchFamily="34" charset="-128"/>
                </a:rPr>
                <a:t>Preservation &amp; Verification Service</a:t>
              </a:r>
            </a:p>
          </p:txBody>
        </p:sp>
      </p:grpSp>
      <p:grpSp>
        <p:nvGrpSpPr>
          <p:cNvPr id="12" name="Group 3">
            <a:extLst>
              <a:ext uri="{FF2B5EF4-FFF2-40B4-BE49-F238E27FC236}">
                <a16:creationId xmlns:a16="http://schemas.microsoft.com/office/drawing/2014/main" id="{F4462540-950E-49DF-B987-C05BDC6D0667}"/>
              </a:ext>
            </a:extLst>
          </p:cNvPr>
          <p:cNvGrpSpPr/>
          <p:nvPr/>
        </p:nvGrpSpPr>
        <p:grpSpPr>
          <a:xfrm>
            <a:off x="1692112" y="1406109"/>
            <a:ext cx="1995661" cy="1521221"/>
            <a:chOff x="2350765" y="771550"/>
            <a:chExt cx="1995661" cy="1521221"/>
          </a:xfrm>
        </p:grpSpPr>
        <p:sp>
          <p:nvSpPr>
            <p:cNvPr id="13" name="Rectangle 60">
              <a:extLst>
                <a:ext uri="{FF2B5EF4-FFF2-40B4-BE49-F238E27FC236}">
                  <a16:creationId xmlns:a16="http://schemas.microsoft.com/office/drawing/2014/main" id="{B8DCBF28-37CC-481D-9534-62EDD2D9EA65}"/>
                </a:ext>
              </a:extLst>
            </p:cNvPr>
            <p:cNvSpPr/>
            <p:nvPr/>
          </p:nvSpPr>
          <p:spPr bwMode="auto">
            <a:xfrm>
              <a:off x="2363713" y="1089149"/>
              <a:ext cx="1981200" cy="250825"/>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sz="1000" b="1" dirty="0">
                  <a:solidFill>
                    <a:schemeClr val="bg1"/>
                  </a:solidFill>
                  <a:latin typeface="Arial" charset="0"/>
                  <a:ea typeface="MS PGothic" pitchFamily="34" charset="-128"/>
                </a:rPr>
                <a:t>Registration &amp; Login Service</a:t>
              </a:r>
            </a:p>
          </p:txBody>
        </p:sp>
        <p:sp>
          <p:nvSpPr>
            <p:cNvPr id="14" name="Rectangle 63">
              <a:extLst>
                <a:ext uri="{FF2B5EF4-FFF2-40B4-BE49-F238E27FC236}">
                  <a16:creationId xmlns:a16="http://schemas.microsoft.com/office/drawing/2014/main" id="{39BBD862-4CC8-4615-810B-9F182CCBBFE9}"/>
                </a:ext>
              </a:extLst>
            </p:cNvPr>
            <p:cNvSpPr/>
            <p:nvPr/>
          </p:nvSpPr>
          <p:spPr bwMode="auto">
            <a:xfrm>
              <a:off x="2365226" y="771550"/>
              <a:ext cx="1981200" cy="250825"/>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sz="1000" b="1" dirty="0">
                  <a:solidFill>
                    <a:schemeClr val="bg1"/>
                  </a:solidFill>
                  <a:latin typeface="Arial" charset="0"/>
                  <a:ea typeface="MS PGothic" pitchFamily="34" charset="-128"/>
                </a:rPr>
                <a:t>App download Service</a:t>
              </a:r>
            </a:p>
          </p:txBody>
        </p:sp>
        <p:sp>
          <p:nvSpPr>
            <p:cNvPr id="15" name="Rectangle 64">
              <a:extLst>
                <a:ext uri="{FF2B5EF4-FFF2-40B4-BE49-F238E27FC236}">
                  <a16:creationId xmlns:a16="http://schemas.microsoft.com/office/drawing/2014/main" id="{38F2F8B2-FA3E-4FE1-B02D-C6C0C4237BDC}"/>
                </a:ext>
              </a:extLst>
            </p:cNvPr>
            <p:cNvSpPr/>
            <p:nvPr/>
          </p:nvSpPr>
          <p:spPr bwMode="auto">
            <a:xfrm>
              <a:off x="2350765" y="1406748"/>
              <a:ext cx="1981200" cy="250825"/>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sz="1000" b="1" dirty="0">
                  <a:solidFill>
                    <a:schemeClr val="bg1"/>
                  </a:solidFill>
                  <a:latin typeface="Arial" charset="0"/>
                  <a:ea typeface="MS PGothic" pitchFamily="34" charset="-128"/>
                </a:rPr>
                <a:t>Quotation Service</a:t>
              </a:r>
            </a:p>
          </p:txBody>
        </p:sp>
        <p:sp>
          <p:nvSpPr>
            <p:cNvPr id="16" name="Rectangle 65">
              <a:extLst>
                <a:ext uri="{FF2B5EF4-FFF2-40B4-BE49-F238E27FC236}">
                  <a16:creationId xmlns:a16="http://schemas.microsoft.com/office/drawing/2014/main" id="{7B2F9C56-0D4D-4B9E-8D1E-9243CF1198C6}"/>
                </a:ext>
              </a:extLst>
            </p:cNvPr>
            <p:cNvSpPr/>
            <p:nvPr/>
          </p:nvSpPr>
          <p:spPr bwMode="auto">
            <a:xfrm>
              <a:off x="2350765" y="1724347"/>
              <a:ext cx="1981200" cy="250825"/>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sz="1000" b="1" dirty="0">
                  <a:solidFill>
                    <a:schemeClr val="bg1"/>
                  </a:solidFill>
                  <a:latin typeface="Arial" charset="0"/>
                  <a:ea typeface="MS PGothic" pitchFamily="34" charset="-128"/>
                </a:rPr>
                <a:t>Application Service</a:t>
              </a:r>
            </a:p>
          </p:txBody>
        </p:sp>
        <p:sp>
          <p:nvSpPr>
            <p:cNvPr id="17" name="Rectangle 66">
              <a:extLst>
                <a:ext uri="{FF2B5EF4-FFF2-40B4-BE49-F238E27FC236}">
                  <a16:creationId xmlns:a16="http://schemas.microsoft.com/office/drawing/2014/main" id="{066521C7-DFA4-4D61-B679-4AA66C7D406D}"/>
                </a:ext>
              </a:extLst>
            </p:cNvPr>
            <p:cNvSpPr/>
            <p:nvPr/>
          </p:nvSpPr>
          <p:spPr bwMode="auto">
            <a:xfrm>
              <a:off x="2350765" y="2041946"/>
              <a:ext cx="1981200" cy="250825"/>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sz="1000" b="1" dirty="0">
                  <a:solidFill>
                    <a:schemeClr val="bg1"/>
                  </a:solidFill>
                  <a:latin typeface="Arial" charset="0"/>
                  <a:ea typeface="MS PGothic" pitchFamily="34" charset="-128"/>
                </a:rPr>
                <a:t>Document Service</a:t>
              </a:r>
            </a:p>
          </p:txBody>
        </p:sp>
      </p:grpSp>
      <p:grpSp>
        <p:nvGrpSpPr>
          <p:cNvPr id="18" name="Group 5">
            <a:extLst>
              <a:ext uri="{FF2B5EF4-FFF2-40B4-BE49-F238E27FC236}">
                <a16:creationId xmlns:a16="http://schemas.microsoft.com/office/drawing/2014/main" id="{8CDEF7F6-FEE7-4A22-BA2D-14C7C680A137}"/>
              </a:ext>
            </a:extLst>
          </p:cNvPr>
          <p:cNvGrpSpPr/>
          <p:nvPr/>
        </p:nvGrpSpPr>
        <p:grpSpPr>
          <a:xfrm>
            <a:off x="1692112" y="3201381"/>
            <a:ext cx="1981200" cy="568426"/>
            <a:chOff x="2350765" y="3692974"/>
            <a:chExt cx="1981200" cy="568426"/>
          </a:xfrm>
        </p:grpSpPr>
        <p:sp>
          <p:nvSpPr>
            <p:cNvPr id="19" name="Rectangle 67">
              <a:extLst>
                <a:ext uri="{FF2B5EF4-FFF2-40B4-BE49-F238E27FC236}">
                  <a16:creationId xmlns:a16="http://schemas.microsoft.com/office/drawing/2014/main" id="{7DA98115-697F-4F53-A4E1-48BB27FA8FB0}"/>
                </a:ext>
              </a:extLst>
            </p:cNvPr>
            <p:cNvSpPr/>
            <p:nvPr/>
          </p:nvSpPr>
          <p:spPr bwMode="auto">
            <a:xfrm>
              <a:off x="2350765" y="3692974"/>
              <a:ext cx="1981200" cy="250825"/>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sz="1000" b="1" dirty="0">
                  <a:solidFill>
                    <a:schemeClr val="bg1"/>
                  </a:solidFill>
                  <a:latin typeface="Arial" charset="0"/>
                  <a:ea typeface="MS PGothic" pitchFamily="34" charset="-128"/>
                </a:rPr>
                <a:t>Configuration Service</a:t>
              </a:r>
            </a:p>
          </p:txBody>
        </p:sp>
        <p:sp>
          <p:nvSpPr>
            <p:cNvPr id="20" name="Rectangle 68">
              <a:extLst>
                <a:ext uri="{FF2B5EF4-FFF2-40B4-BE49-F238E27FC236}">
                  <a16:creationId xmlns:a16="http://schemas.microsoft.com/office/drawing/2014/main" id="{8DCC25F9-FF78-4217-A5E9-ED35BC65AFA7}"/>
                </a:ext>
              </a:extLst>
            </p:cNvPr>
            <p:cNvSpPr/>
            <p:nvPr/>
          </p:nvSpPr>
          <p:spPr bwMode="auto">
            <a:xfrm>
              <a:off x="2350765" y="4010575"/>
              <a:ext cx="1981200" cy="250825"/>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sz="1000" b="1" dirty="0">
                  <a:solidFill>
                    <a:schemeClr val="bg1"/>
                  </a:solidFill>
                  <a:latin typeface="Arial" charset="0"/>
                  <a:ea typeface="MS PGothic" pitchFamily="34" charset="-128"/>
                </a:rPr>
                <a:t>Report Service</a:t>
              </a:r>
            </a:p>
          </p:txBody>
        </p:sp>
      </p:grpSp>
      <p:grpSp>
        <p:nvGrpSpPr>
          <p:cNvPr id="21" name="Group 69">
            <a:extLst>
              <a:ext uri="{FF2B5EF4-FFF2-40B4-BE49-F238E27FC236}">
                <a16:creationId xmlns:a16="http://schemas.microsoft.com/office/drawing/2014/main" id="{2B082C1B-04ED-4450-B9A6-CE0F935982BD}"/>
              </a:ext>
            </a:extLst>
          </p:cNvPr>
          <p:cNvGrpSpPr/>
          <p:nvPr/>
        </p:nvGrpSpPr>
        <p:grpSpPr>
          <a:xfrm>
            <a:off x="6982403" y="1379802"/>
            <a:ext cx="1995661" cy="1521221"/>
            <a:chOff x="2350765" y="771550"/>
            <a:chExt cx="1995661" cy="1521221"/>
          </a:xfrm>
        </p:grpSpPr>
        <p:sp>
          <p:nvSpPr>
            <p:cNvPr id="22" name="Rectangle 70">
              <a:extLst>
                <a:ext uri="{FF2B5EF4-FFF2-40B4-BE49-F238E27FC236}">
                  <a16:creationId xmlns:a16="http://schemas.microsoft.com/office/drawing/2014/main" id="{08B9F4BD-4A23-4874-820D-79A5CB88AD78}"/>
                </a:ext>
              </a:extLst>
            </p:cNvPr>
            <p:cNvSpPr/>
            <p:nvPr/>
          </p:nvSpPr>
          <p:spPr bwMode="auto">
            <a:xfrm>
              <a:off x="2363713" y="1089149"/>
              <a:ext cx="1981200" cy="250825"/>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sz="1000" b="1" dirty="0">
                  <a:solidFill>
                    <a:schemeClr val="bg1"/>
                  </a:solidFill>
                  <a:latin typeface="Arial" charset="0"/>
                  <a:ea typeface="MS PGothic" pitchFamily="34" charset="-128"/>
                </a:rPr>
                <a:t>Bank Card / Union pay</a:t>
              </a:r>
            </a:p>
          </p:txBody>
        </p:sp>
        <p:sp>
          <p:nvSpPr>
            <p:cNvPr id="23" name="Rectangle 71">
              <a:extLst>
                <a:ext uri="{FF2B5EF4-FFF2-40B4-BE49-F238E27FC236}">
                  <a16:creationId xmlns:a16="http://schemas.microsoft.com/office/drawing/2014/main" id="{27D10484-1B31-4D8D-A9C9-B7608D742373}"/>
                </a:ext>
              </a:extLst>
            </p:cNvPr>
            <p:cNvSpPr/>
            <p:nvPr/>
          </p:nvSpPr>
          <p:spPr bwMode="auto">
            <a:xfrm>
              <a:off x="2365226" y="771550"/>
              <a:ext cx="1981200" cy="250825"/>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sz="1000" b="1" dirty="0">
                  <a:solidFill>
                    <a:schemeClr val="bg1"/>
                  </a:solidFill>
                  <a:latin typeface="Arial" charset="0"/>
                  <a:ea typeface="MS PGothic" pitchFamily="34" charset="-128"/>
                </a:rPr>
                <a:t>NCIIC</a:t>
              </a:r>
            </a:p>
          </p:txBody>
        </p:sp>
        <p:sp>
          <p:nvSpPr>
            <p:cNvPr id="25" name="Rectangle 72">
              <a:extLst>
                <a:ext uri="{FF2B5EF4-FFF2-40B4-BE49-F238E27FC236}">
                  <a16:creationId xmlns:a16="http://schemas.microsoft.com/office/drawing/2014/main" id="{4D4D3FCB-D365-425D-BBEF-50F581BDC2CA}"/>
                </a:ext>
              </a:extLst>
            </p:cNvPr>
            <p:cNvSpPr/>
            <p:nvPr/>
          </p:nvSpPr>
          <p:spPr bwMode="auto">
            <a:xfrm>
              <a:off x="2350765" y="1406748"/>
              <a:ext cx="1981200" cy="250825"/>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sz="1000" b="1" dirty="0">
                  <a:solidFill>
                    <a:schemeClr val="bg1"/>
                  </a:solidFill>
                  <a:latin typeface="Arial" charset="0"/>
                  <a:ea typeface="MS PGothic" pitchFamily="34" charset="-128"/>
                </a:rPr>
                <a:t>Face Recognition</a:t>
              </a:r>
            </a:p>
          </p:txBody>
        </p:sp>
        <p:sp>
          <p:nvSpPr>
            <p:cNvPr id="26" name="Rectangle 73">
              <a:extLst>
                <a:ext uri="{FF2B5EF4-FFF2-40B4-BE49-F238E27FC236}">
                  <a16:creationId xmlns:a16="http://schemas.microsoft.com/office/drawing/2014/main" id="{6101656E-7BE8-4A94-8FF6-369A83F58223}"/>
                </a:ext>
              </a:extLst>
            </p:cNvPr>
            <p:cNvSpPr/>
            <p:nvPr/>
          </p:nvSpPr>
          <p:spPr bwMode="auto">
            <a:xfrm>
              <a:off x="2350765" y="1724347"/>
              <a:ext cx="1981200" cy="250825"/>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sz="1000" b="1" dirty="0">
                  <a:solidFill>
                    <a:schemeClr val="bg1"/>
                  </a:solidFill>
                  <a:latin typeface="Arial" charset="0"/>
                  <a:ea typeface="MS PGothic" pitchFamily="34" charset="-128"/>
                </a:rPr>
                <a:t>OTP</a:t>
              </a:r>
            </a:p>
          </p:txBody>
        </p:sp>
        <p:sp>
          <p:nvSpPr>
            <p:cNvPr id="27" name="Rectangle 74">
              <a:extLst>
                <a:ext uri="{FF2B5EF4-FFF2-40B4-BE49-F238E27FC236}">
                  <a16:creationId xmlns:a16="http://schemas.microsoft.com/office/drawing/2014/main" id="{B9C562FA-4787-46D3-9149-753D3B7F0BBC}"/>
                </a:ext>
              </a:extLst>
            </p:cNvPr>
            <p:cNvSpPr/>
            <p:nvPr/>
          </p:nvSpPr>
          <p:spPr bwMode="auto">
            <a:xfrm>
              <a:off x="2350765" y="2041946"/>
              <a:ext cx="1981200" cy="250825"/>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sz="1000" b="1" dirty="0">
                  <a:solidFill>
                    <a:schemeClr val="bg1"/>
                  </a:solidFill>
                  <a:latin typeface="Arial" charset="0"/>
                  <a:ea typeface="MS PGothic" pitchFamily="34" charset="-128"/>
                </a:rPr>
                <a:t>PBOC</a:t>
              </a:r>
            </a:p>
          </p:txBody>
        </p:sp>
      </p:grpSp>
      <p:sp>
        <p:nvSpPr>
          <p:cNvPr id="28" name="Rectangle 77">
            <a:extLst>
              <a:ext uri="{FF2B5EF4-FFF2-40B4-BE49-F238E27FC236}">
                <a16:creationId xmlns:a16="http://schemas.microsoft.com/office/drawing/2014/main" id="{EFF691C1-8A66-4987-9C7F-297A9C3E49A3}"/>
              </a:ext>
            </a:extLst>
          </p:cNvPr>
          <p:cNvSpPr/>
          <p:nvPr/>
        </p:nvSpPr>
        <p:spPr>
          <a:xfrm>
            <a:off x="6880409" y="3327750"/>
            <a:ext cx="2217103" cy="11753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rPr>
              <a:t>Certificate</a:t>
            </a:r>
            <a:endParaRPr lang="en-GB" sz="1400" b="1" dirty="0">
              <a:solidFill>
                <a:schemeClr val="tx1"/>
              </a:solidFill>
            </a:endParaRPr>
          </a:p>
        </p:txBody>
      </p:sp>
      <p:grpSp>
        <p:nvGrpSpPr>
          <p:cNvPr id="29" name="Group 1">
            <a:extLst>
              <a:ext uri="{FF2B5EF4-FFF2-40B4-BE49-F238E27FC236}">
                <a16:creationId xmlns:a16="http://schemas.microsoft.com/office/drawing/2014/main" id="{F072E3D7-EBE7-42F4-AF23-4C8A0C164654}"/>
              </a:ext>
            </a:extLst>
          </p:cNvPr>
          <p:cNvGrpSpPr/>
          <p:nvPr/>
        </p:nvGrpSpPr>
        <p:grpSpPr>
          <a:xfrm>
            <a:off x="7020378" y="3750667"/>
            <a:ext cx="1992957" cy="560977"/>
            <a:chOff x="6692699" y="3229952"/>
            <a:chExt cx="1992957" cy="560977"/>
          </a:xfrm>
        </p:grpSpPr>
        <p:sp>
          <p:nvSpPr>
            <p:cNvPr id="30" name="Rectangle 80">
              <a:extLst>
                <a:ext uri="{FF2B5EF4-FFF2-40B4-BE49-F238E27FC236}">
                  <a16:creationId xmlns:a16="http://schemas.microsoft.com/office/drawing/2014/main" id="{5C6A11EF-8B1E-45DD-B816-FA91844F7B34}"/>
                </a:ext>
              </a:extLst>
            </p:cNvPr>
            <p:cNvSpPr/>
            <p:nvPr/>
          </p:nvSpPr>
          <p:spPr bwMode="auto">
            <a:xfrm>
              <a:off x="6692699" y="3229952"/>
              <a:ext cx="1981200" cy="250825"/>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sz="1000" b="1" dirty="0">
                  <a:solidFill>
                    <a:schemeClr val="bg1"/>
                  </a:solidFill>
                  <a:latin typeface="Arial" charset="0"/>
                  <a:ea typeface="MS PGothic" pitchFamily="34" charset="-128"/>
                </a:rPr>
                <a:t>Certificate </a:t>
              </a:r>
              <a:r>
                <a:rPr lang="en-US" sz="1000" b="1" dirty="0" err="1">
                  <a:solidFill>
                    <a:schemeClr val="bg1"/>
                  </a:solidFill>
                  <a:latin typeface="Arial" charset="0"/>
                  <a:ea typeface="MS PGothic" pitchFamily="34" charset="-128"/>
                </a:rPr>
                <a:t>Autthoriry</a:t>
              </a:r>
              <a:r>
                <a:rPr lang="en-US" sz="1000" b="1" dirty="0">
                  <a:solidFill>
                    <a:schemeClr val="bg1"/>
                  </a:solidFill>
                  <a:latin typeface="Arial" charset="0"/>
                  <a:ea typeface="MS PGothic" pitchFamily="34" charset="-128"/>
                </a:rPr>
                <a:t>(CA)</a:t>
              </a:r>
            </a:p>
          </p:txBody>
        </p:sp>
        <p:sp>
          <p:nvSpPr>
            <p:cNvPr id="31" name="Rectangle 86">
              <a:extLst>
                <a:ext uri="{FF2B5EF4-FFF2-40B4-BE49-F238E27FC236}">
                  <a16:creationId xmlns:a16="http://schemas.microsoft.com/office/drawing/2014/main" id="{CC5A46F7-94ED-4967-960C-E9DEEA6A12F0}"/>
                </a:ext>
              </a:extLst>
            </p:cNvPr>
            <p:cNvSpPr/>
            <p:nvPr/>
          </p:nvSpPr>
          <p:spPr bwMode="auto">
            <a:xfrm>
              <a:off x="6704456" y="3540104"/>
              <a:ext cx="1981200" cy="250825"/>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sz="1000" b="1" dirty="0">
                  <a:solidFill>
                    <a:schemeClr val="bg1"/>
                  </a:solidFill>
                  <a:latin typeface="Arial" charset="0"/>
                  <a:ea typeface="MS PGothic" pitchFamily="34" charset="-128"/>
                </a:rPr>
                <a:t>Certificate Verify </a:t>
              </a:r>
            </a:p>
          </p:txBody>
        </p:sp>
      </p:grpSp>
      <p:pic>
        <p:nvPicPr>
          <p:cNvPr id="32" name="Picture 34">
            <a:extLst>
              <a:ext uri="{FF2B5EF4-FFF2-40B4-BE49-F238E27FC236}">
                <a16:creationId xmlns:a16="http://schemas.microsoft.com/office/drawing/2014/main" id="{9F2A2524-72CE-4F46-9CAF-77331F7FB1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352" y="1014861"/>
            <a:ext cx="626269" cy="764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3" name="Group 35">
            <a:extLst>
              <a:ext uri="{FF2B5EF4-FFF2-40B4-BE49-F238E27FC236}">
                <a16:creationId xmlns:a16="http://schemas.microsoft.com/office/drawing/2014/main" id="{72A05D6D-C7D0-4236-B0D1-8D9029465975}"/>
              </a:ext>
            </a:extLst>
          </p:cNvPr>
          <p:cNvGrpSpPr>
            <a:grpSpLocks noChangeAspect="1"/>
          </p:cNvGrpSpPr>
          <p:nvPr/>
        </p:nvGrpSpPr>
        <p:grpSpPr bwMode="auto">
          <a:xfrm>
            <a:off x="374127" y="2226633"/>
            <a:ext cx="648494" cy="730276"/>
            <a:chOff x="259" y="2487"/>
            <a:chExt cx="770" cy="879"/>
          </a:xfrm>
        </p:grpSpPr>
        <p:sp>
          <p:nvSpPr>
            <p:cNvPr id="34" name="AutoShape 38">
              <a:extLst>
                <a:ext uri="{FF2B5EF4-FFF2-40B4-BE49-F238E27FC236}">
                  <a16:creationId xmlns:a16="http://schemas.microsoft.com/office/drawing/2014/main" id="{4A66E7A9-DA63-4569-A2B3-A56FE926A782}"/>
                </a:ext>
              </a:extLst>
            </p:cNvPr>
            <p:cNvSpPr>
              <a:spLocks noChangeAspect="1" noChangeArrowheads="1" noTextEdit="1"/>
            </p:cNvSpPr>
            <p:nvPr/>
          </p:nvSpPr>
          <p:spPr bwMode="auto">
            <a:xfrm>
              <a:off x="259" y="2487"/>
              <a:ext cx="770" cy="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de-DE" sz="1800" b="0" kern="0">
                <a:solidFill>
                  <a:srgbClr val="000000"/>
                </a:solidFill>
                <a:latin typeface="Arial" charset="0"/>
              </a:endParaRPr>
            </a:p>
          </p:txBody>
        </p:sp>
        <p:sp>
          <p:nvSpPr>
            <p:cNvPr id="35" name="Freeform 37">
              <a:extLst>
                <a:ext uri="{FF2B5EF4-FFF2-40B4-BE49-F238E27FC236}">
                  <a16:creationId xmlns:a16="http://schemas.microsoft.com/office/drawing/2014/main" id="{F39483E9-C2C7-4988-9083-F99F8C0F0264}"/>
                </a:ext>
              </a:extLst>
            </p:cNvPr>
            <p:cNvSpPr>
              <a:spLocks/>
            </p:cNvSpPr>
            <p:nvPr/>
          </p:nvSpPr>
          <p:spPr bwMode="auto">
            <a:xfrm>
              <a:off x="554" y="2533"/>
              <a:ext cx="178" cy="178"/>
            </a:xfrm>
            <a:custGeom>
              <a:avLst/>
              <a:gdLst>
                <a:gd name="T0" fmla="*/ 44 w 89"/>
                <a:gd name="T1" fmla="*/ 88 h 88"/>
                <a:gd name="T2" fmla="*/ 46 w 89"/>
                <a:gd name="T3" fmla="*/ 88 h 88"/>
                <a:gd name="T4" fmla="*/ 77 w 89"/>
                <a:gd name="T5" fmla="*/ 75 h 88"/>
                <a:gd name="T6" fmla="*/ 89 w 89"/>
                <a:gd name="T7" fmla="*/ 44 h 88"/>
                <a:gd name="T8" fmla="*/ 76 w 89"/>
                <a:gd name="T9" fmla="*/ 13 h 88"/>
                <a:gd name="T10" fmla="*/ 46 w 89"/>
                <a:gd name="T11" fmla="*/ 0 h 88"/>
                <a:gd name="T12" fmla="*/ 44 w 89"/>
                <a:gd name="T13" fmla="*/ 0 h 88"/>
                <a:gd name="T14" fmla="*/ 13 w 89"/>
                <a:gd name="T15" fmla="*/ 13 h 88"/>
                <a:gd name="T16" fmla="*/ 1 w 89"/>
                <a:gd name="T17" fmla="*/ 43 h 88"/>
                <a:gd name="T18" fmla="*/ 13 w 89"/>
                <a:gd name="T19" fmla="*/ 75 h 88"/>
                <a:gd name="T20" fmla="*/ 44 w 89"/>
                <a:gd name="T2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8">
                  <a:moveTo>
                    <a:pt x="44" y="88"/>
                  </a:moveTo>
                  <a:cubicBezTo>
                    <a:pt x="46" y="88"/>
                    <a:pt x="46" y="88"/>
                    <a:pt x="46" y="88"/>
                  </a:cubicBezTo>
                  <a:cubicBezTo>
                    <a:pt x="57" y="88"/>
                    <a:pt x="69" y="83"/>
                    <a:pt x="77" y="75"/>
                  </a:cubicBezTo>
                  <a:cubicBezTo>
                    <a:pt x="85" y="67"/>
                    <a:pt x="89" y="56"/>
                    <a:pt x="89" y="44"/>
                  </a:cubicBezTo>
                  <a:cubicBezTo>
                    <a:pt x="89" y="33"/>
                    <a:pt x="85" y="21"/>
                    <a:pt x="76" y="13"/>
                  </a:cubicBezTo>
                  <a:cubicBezTo>
                    <a:pt x="68" y="5"/>
                    <a:pt x="57" y="0"/>
                    <a:pt x="46" y="0"/>
                  </a:cubicBezTo>
                  <a:cubicBezTo>
                    <a:pt x="44" y="0"/>
                    <a:pt x="44" y="0"/>
                    <a:pt x="44" y="0"/>
                  </a:cubicBezTo>
                  <a:cubicBezTo>
                    <a:pt x="33" y="0"/>
                    <a:pt x="21" y="5"/>
                    <a:pt x="13" y="13"/>
                  </a:cubicBezTo>
                  <a:cubicBezTo>
                    <a:pt x="5" y="21"/>
                    <a:pt x="1" y="32"/>
                    <a:pt x="1" y="43"/>
                  </a:cubicBezTo>
                  <a:cubicBezTo>
                    <a:pt x="0" y="55"/>
                    <a:pt x="5" y="67"/>
                    <a:pt x="13" y="75"/>
                  </a:cubicBezTo>
                  <a:cubicBezTo>
                    <a:pt x="21" y="83"/>
                    <a:pt x="32" y="88"/>
                    <a:pt x="44" y="88"/>
                  </a:cubicBezTo>
                  <a:close/>
                </a:path>
              </a:pathLst>
            </a:custGeom>
            <a:solidFill>
              <a:srgbClr val="094767"/>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de-DE" sz="1800" b="0" kern="0">
                <a:solidFill>
                  <a:srgbClr val="000000"/>
                </a:solidFill>
                <a:latin typeface="Arial" charset="0"/>
              </a:endParaRPr>
            </a:p>
          </p:txBody>
        </p:sp>
        <p:sp>
          <p:nvSpPr>
            <p:cNvPr id="36" name="Freeform 39">
              <a:extLst>
                <a:ext uri="{FF2B5EF4-FFF2-40B4-BE49-F238E27FC236}">
                  <a16:creationId xmlns:a16="http://schemas.microsoft.com/office/drawing/2014/main" id="{C73C439F-D15F-400B-B250-68AEE6790417}"/>
                </a:ext>
              </a:extLst>
            </p:cNvPr>
            <p:cNvSpPr>
              <a:spLocks/>
            </p:cNvSpPr>
            <p:nvPr/>
          </p:nvSpPr>
          <p:spPr bwMode="auto">
            <a:xfrm>
              <a:off x="315" y="2740"/>
              <a:ext cx="498" cy="626"/>
            </a:xfrm>
            <a:custGeom>
              <a:avLst/>
              <a:gdLst>
                <a:gd name="T0" fmla="*/ 220 w 246"/>
                <a:gd name="T1" fmla="*/ 7 h 311"/>
                <a:gd name="T2" fmla="*/ 176 w 246"/>
                <a:gd name="T3" fmla="*/ 0 h 311"/>
                <a:gd name="T4" fmla="*/ 148 w 246"/>
                <a:gd name="T5" fmla="*/ 0 h 311"/>
                <a:gd name="T6" fmla="*/ 104 w 246"/>
                <a:gd name="T7" fmla="*/ 7 h 311"/>
                <a:gd name="T8" fmla="*/ 95 w 246"/>
                <a:gd name="T9" fmla="*/ 12 h 311"/>
                <a:gd name="T10" fmla="*/ 85 w 246"/>
                <a:gd name="T11" fmla="*/ 24 h 311"/>
                <a:gd name="T12" fmla="*/ 57 w 246"/>
                <a:gd name="T13" fmla="*/ 74 h 311"/>
                <a:gd name="T14" fmla="*/ 20 w 246"/>
                <a:gd name="T15" fmla="*/ 84 h 311"/>
                <a:gd name="T16" fmla="*/ 3 w 246"/>
                <a:gd name="T17" fmla="*/ 110 h 311"/>
                <a:gd name="T18" fmla="*/ 30 w 246"/>
                <a:gd name="T19" fmla="*/ 125 h 311"/>
                <a:gd name="T20" fmla="*/ 73 w 246"/>
                <a:gd name="T21" fmla="*/ 113 h 311"/>
                <a:gd name="T22" fmla="*/ 86 w 246"/>
                <a:gd name="T23" fmla="*/ 104 h 311"/>
                <a:gd name="T24" fmla="*/ 93 w 246"/>
                <a:gd name="T25" fmla="*/ 95 h 311"/>
                <a:gd name="T26" fmla="*/ 110 w 246"/>
                <a:gd name="T27" fmla="*/ 63 h 311"/>
                <a:gd name="T28" fmla="*/ 110 w 246"/>
                <a:gd name="T29" fmla="*/ 280 h 311"/>
                <a:gd name="T30" fmla="*/ 158 w 246"/>
                <a:gd name="T31" fmla="*/ 280 h 311"/>
                <a:gd name="T32" fmla="*/ 158 w 246"/>
                <a:gd name="T33" fmla="*/ 159 h 311"/>
                <a:gd name="T34" fmla="*/ 162 w 246"/>
                <a:gd name="T35" fmla="*/ 160 h 311"/>
                <a:gd name="T36" fmla="*/ 166 w 246"/>
                <a:gd name="T37" fmla="*/ 159 h 311"/>
                <a:gd name="T38" fmla="*/ 166 w 246"/>
                <a:gd name="T39" fmla="*/ 280 h 311"/>
                <a:gd name="T40" fmla="*/ 214 w 246"/>
                <a:gd name="T41" fmla="*/ 280 h 311"/>
                <a:gd name="T42" fmla="*/ 214 w 246"/>
                <a:gd name="T43" fmla="*/ 62 h 311"/>
                <a:gd name="T44" fmla="*/ 246 w 246"/>
                <a:gd name="T45" fmla="*/ 116 h 311"/>
                <a:gd name="T46" fmla="*/ 246 w 246"/>
                <a:gd name="T47" fmla="*/ 59 h 311"/>
                <a:gd name="T48" fmla="*/ 220 w 246"/>
                <a:gd name="T49" fmla="*/ 7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6" h="311">
                  <a:moveTo>
                    <a:pt x="220" y="7"/>
                  </a:moveTo>
                  <a:cubicBezTo>
                    <a:pt x="206" y="1"/>
                    <a:pt x="191" y="0"/>
                    <a:pt x="176" y="0"/>
                  </a:cubicBezTo>
                  <a:cubicBezTo>
                    <a:pt x="174" y="0"/>
                    <a:pt x="148" y="0"/>
                    <a:pt x="148" y="0"/>
                  </a:cubicBezTo>
                  <a:cubicBezTo>
                    <a:pt x="133" y="0"/>
                    <a:pt x="118" y="1"/>
                    <a:pt x="104" y="7"/>
                  </a:cubicBezTo>
                  <a:cubicBezTo>
                    <a:pt x="101" y="8"/>
                    <a:pt x="98" y="10"/>
                    <a:pt x="95" y="12"/>
                  </a:cubicBezTo>
                  <a:cubicBezTo>
                    <a:pt x="91" y="15"/>
                    <a:pt x="87" y="19"/>
                    <a:pt x="85" y="24"/>
                  </a:cubicBezTo>
                  <a:cubicBezTo>
                    <a:pt x="57" y="74"/>
                    <a:pt x="57" y="74"/>
                    <a:pt x="57" y="74"/>
                  </a:cubicBezTo>
                  <a:cubicBezTo>
                    <a:pt x="20" y="84"/>
                    <a:pt x="20" y="84"/>
                    <a:pt x="20" y="84"/>
                  </a:cubicBezTo>
                  <a:cubicBezTo>
                    <a:pt x="8" y="87"/>
                    <a:pt x="0" y="99"/>
                    <a:pt x="3" y="110"/>
                  </a:cubicBezTo>
                  <a:cubicBezTo>
                    <a:pt x="6" y="121"/>
                    <a:pt x="18" y="128"/>
                    <a:pt x="30" y="125"/>
                  </a:cubicBezTo>
                  <a:cubicBezTo>
                    <a:pt x="73" y="113"/>
                    <a:pt x="73" y="113"/>
                    <a:pt x="73" y="113"/>
                  </a:cubicBezTo>
                  <a:cubicBezTo>
                    <a:pt x="78" y="111"/>
                    <a:pt x="83" y="108"/>
                    <a:pt x="86" y="104"/>
                  </a:cubicBezTo>
                  <a:cubicBezTo>
                    <a:pt x="89" y="101"/>
                    <a:pt x="91" y="99"/>
                    <a:pt x="93" y="95"/>
                  </a:cubicBezTo>
                  <a:cubicBezTo>
                    <a:pt x="110" y="63"/>
                    <a:pt x="110" y="63"/>
                    <a:pt x="110" y="63"/>
                  </a:cubicBezTo>
                  <a:cubicBezTo>
                    <a:pt x="110" y="280"/>
                    <a:pt x="110" y="280"/>
                    <a:pt x="110" y="280"/>
                  </a:cubicBezTo>
                  <a:cubicBezTo>
                    <a:pt x="110" y="311"/>
                    <a:pt x="158" y="311"/>
                    <a:pt x="158" y="280"/>
                  </a:cubicBezTo>
                  <a:cubicBezTo>
                    <a:pt x="158" y="159"/>
                    <a:pt x="158" y="159"/>
                    <a:pt x="158" y="159"/>
                  </a:cubicBezTo>
                  <a:cubicBezTo>
                    <a:pt x="158" y="159"/>
                    <a:pt x="161" y="160"/>
                    <a:pt x="162" y="160"/>
                  </a:cubicBezTo>
                  <a:cubicBezTo>
                    <a:pt x="163" y="160"/>
                    <a:pt x="162" y="160"/>
                    <a:pt x="166" y="159"/>
                  </a:cubicBezTo>
                  <a:cubicBezTo>
                    <a:pt x="166" y="280"/>
                    <a:pt x="166" y="280"/>
                    <a:pt x="166" y="280"/>
                  </a:cubicBezTo>
                  <a:cubicBezTo>
                    <a:pt x="166" y="311"/>
                    <a:pt x="214" y="311"/>
                    <a:pt x="214" y="280"/>
                  </a:cubicBezTo>
                  <a:cubicBezTo>
                    <a:pt x="214" y="62"/>
                    <a:pt x="214" y="62"/>
                    <a:pt x="214" y="62"/>
                  </a:cubicBezTo>
                  <a:cubicBezTo>
                    <a:pt x="226" y="67"/>
                    <a:pt x="246" y="135"/>
                    <a:pt x="246" y="116"/>
                  </a:cubicBezTo>
                  <a:cubicBezTo>
                    <a:pt x="246" y="59"/>
                    <a:pt x="246" y="59"/>
                    <a:pt x="246" y="59"/>
                  </a:cubicBezTo>
                  <a:cubicBezTo>
                    <a:pt x="246" y="37"/>
                    <a:pt x="241" y="16"/>
                    <a:pt x="220" y="7"/>
                  </a:cubicBezTo>
                  <a:close/>
                </a:path>
              </a:pathLst>
            </a:custGeom>
            <a:solidFill>
              <a:srgbClr val="094767"/>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de-DE" sz="1800" b="0" kern="0">
                <a:solidFill>
                  <a:srgbClr val="000000"/>
                </a:solidFill>
                <a:latin typeface="Arial" charset="0"/>
              </a:endParaRPr>
            </a:p>
          </p:txBody>
        </p:sp>
        <p:sp>
          <p:nvSpPr>
            <p:cNvPr id="37" name="Freeform 42">
              <a:extLst>
                <a:ext uri="{FF2B5EF4-FFF2-40B4-BE49-F238E27FC236}">
                  <a16:creationId xmlns:a16="http://schemas.microsoft.com/office/drawing/2014/main" id="{15613BD5-AD52-4A3A-914D-235B26C981F0}"/>
                </a:ext>
              </a:extLst>
            </p:cNvPr>
            <p:cNvSpPr>
              <a:spLocks/>
            </p:cNvSpPr>
            <p:nvPr/>
          </p:nvSpPr>
          <p:spPr bwMode="auto">
            <a:xfrm>
              <a:off x="772" y="2804"/>
              <a:ext cx="196" cy="265"/>
            </a:xfrm>
            <a:custGeom>
              <a:avLst/>
              <a:gdLst>
                <a:gd name="T0" fmla="*/ 0 w 196"/>
                <a:gd name="T1" fmla="*/ 0 h 265"/>
                <a:gd name="T2" fmla="*/ 144 w 196"/>
                <a:gd name="T3" fmla="*/ 2 h 265"/>
                <a:gd name="T4" fmla="*/ 196 w 196"/>
                <a:gd name="T5" fmla="*/ 51 h 265"/>
                <a:gd name="T6" fmla="*/ 196 w 196"/>
                <a:gd name="T7" fmla="*/ 265 h 265"/>
                <a:gd name="T8" fmla="*/ 2 w 196"/>
                <a:gd name="T9" fmla="*/ 265 h 265"/>
                <a:gd name="T10" fmla="*/ 0 w 196"/>
                <a:gd name="T11" fmla="*/ 0 h 265"/>
              </a:gdLst>
              <a:ahLst/>
              <a:cxnLst>
                <a:cxn ang="0">
                  <a:pos x="T0" y="T1"/>
                </a:cxn>
                <a:cxn ang="0">
                  <a:pos x="T2" y="T3"/>
                </a:cxn>
                <a:cxn ang="0">
                  <a:pos x="T4" y="T5"/>
                </a:cxn>
                <a:cxn ang="0">
                  <a:pos x="T6" y="T7"/>
                </a:cxn>
                <a:cxn ang="0">
                  <a:pos x="T8" y="T9"/>
                </a:cxn>
                <a:cxn ang="0">
                  <a:pos x="T10" y="T11"/>
                </a:cxn>
              </a:cxnLst>
              <a:rect l="0" t="0" r="r" b="b"/>
              <a:pathLst>
                <a:path w="196" h="265">
                  <a:moveTo>
                    <a:pt x="0" y="0"/>
                  </a:moveTo>
                  <a:lnTo>
                    <a:pt x="144" y="2"/>
                  </a:lnTo>
                  <a:lnTo>
                    <a:pt x="196" y="51"/>
                  </a:lnTo>
                  <a:lnTo>
                    <a:pt x="196" y="265"/>
                  </a:lnTo>
                  <a:lnTo>
                    <a:pt x="2" y="26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de-DE" sz="1800" b="0" kern="0">
                <a:solidFill>
                  <a:srgbClr val="000000"/>
                </a:solidFill>
                <a:latin typeface="Arial" charset="0"/>
              </a:endParaRPr>
            </a:p>
          </p:txBody>
        </p:sp>
        <p:sp>
          <p:nvSpPr>
            <p:cNvPr id="38" name="Freeform 44">
              <a:extLst>
                <a:ext uri="{FF2B5EF4-FFF2-40B4-BE49-F238E27FC236}">
                  <a16:creationId xmlns:a16="http://schemas.microsoft.com/office/drawing/2014/main" id="{8DF1CF81-44D4-441C-AA6F-397E86D7BFB7}"/>
                </a:ext>
              </a:extLst>
            </p:cNvPr>
            <p:cNvSpPr>
              <a:spLocks/>
            </p:cNvSpPr>
            <p:nvPr/>
          </p:nvSpPr>
          <p:spPr bwMode="auto">
            <a:xfrm>
              <a:off x="772" y="2804"/>
              <a:ext cx="196" cy="265"/>
            </a:xfrm>
            <a:custGeom>
              <a:avLst/>
              <a:gdLst>
                <a:gd name="T0" fmla="*/ 0 w 196"/>
                <a:gd name="T1" fmla="*/ 0 h 265"/>
                <a:gd name="T2" fmla="*/ 144 w 196"/>
                <a:gd name="T3" fmla="*/ 2 h 265"/>
                <a:gd name="T4" fmla="*/ 196 w 196"/>
                <a:gd name="T5" fmla="*/ 51 h 265"/>
                <a:gd name="T6" fmla="*/ 196 w 196"/>
                <a:gd name="T7" fmla="*/ 265 h 265"/>
                <a:gd name="T8" fmla="*/ 2 w 196"/>
                <a:gd name="T9" fmla="*/ 265 h 265"/>
              </a:gdLst>
              <a:ahLst/>
              <a:cxnLst>
                <a:cxn ang="0">
                  <a:pos x="T0" y="T1"/>
                </a:cxn>
                <a:cxn ang="0">
                  <a:pos x="T2" y="T3"/>
                </a:cxn>
                <a:cxn ang="0">
                  <a:pos x="T4" y="T5"/>
                </a:cxn>
                <a:cxn ang="0">
                  <a:pos x="T6" y="T7"/>
                </a:cxn>
                <a:cxn ang="0">
                  <a:pos x="T8" y="T9"/>
                </a:cxn>
              </a:cxnLst>
              <a:rect l="0" t="0" r="r" b="b"/>
              <a:pathLst>
                <a:path w="196" h="265">
                  <a:moveTo>
                    <a:pt x="0" y="0"/>
                  </a:moveTo>
                  <a:lnTo>
                    <a:pt x="144" y="2"/>
                  </a:lnTo>
                  <a:lnTo>
                    <a:pt x="196" y="51"/>
                  </a:lnTo>
                  <a:lnTo>
                    <a:pt x="196" y="265"/>
                  </a:lnTo>
                  <a:lnTo>
                    <a:pt x="2" y="2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de-DE" sz="1800" b="0" kern="0">
                <a:solidFill>
                  <a:srgbClr val="000000"/>
                </a:solidFill>
                <a:latin typeface="Arial" charset="0"/>
              </a:endParaRPr>
            </a:p>
          </p:txBody>
        </p:sp>
        <p:sp>
          <p:nvSpPr>
            <p:cNvPr id="39" name="Freeform 45">
              <a:extLst>
                <a:ext uri="{FF2B5EF4-FFF2-40B4-BE49-F238E27FC236}">
                  <a16:creationId xmlns:a16="http://schemas.microsoft.com/office/drawing/2014/main" id="{2658607F-1BCF-4B61-85EB-56F5DA78DA7F}"/>
                </a:ext>
              </a:extLst>
            </p:cNvPr>
            <p:cNvSpPr>
              <a:spLocks noEditPoints="1"/>
            </p:cNvSpPr>
            <p:nvPr/>
          </p:nvSpPr>
          <p:spPr bwMode="auto">
            <a:xfrm>
              <a:off x="768" y="2798"/>
              <a:ext cx="199" cy="281"/>
            </a:xfrm>
            <a:custGeom>
              <a:avLst/>
              <a:gdLst>
                <a:gd name="T0" fmla="*/ 18 w 100"/>
                <a:gd name="T1" fmla="*/ 60 h 139"/>
                <a:gd name="T2" fmla="*/ 22 w 100"/>
                <a:gd name="T3" fmla="*/ 55 h 139"/>
                <a:gd name="T4" fmla="*/ 27 w 100"/>
                <a:gd name="T5" fmla="*/ 60 h 139"/>
                <a:gd name="T6" fmla="*/ 22 w 100"/>
                <a:gd name="T7" fmla="*/ 64 h 139"/>
                <a:gd name="T8" fmla="*/ 18 w 100"/>
                <a:gd name="T9" fmla="*/ 60 h 139"/>
                <a:gd name="T10" fmla="*/ 92 w 100"/>
                <a:gd name="T11" fmla="*/ 26 h 139"/>
                <a:gd name="T12" fmla="*/ 74 w 100"/>
                <a:gd name="T13" fmla="*/ 8 h 139"/>
                <a:gd name="T14" fmla="*/ 74 w 100"/>
                <a:gd name="T15" fmla="*/ 26 h 139"/>
                <a:gd name="T16" fmla="*/ 92 w 100"/>
                <a:gd name="T17" fmla="*/ 26 h 139"/>
                <a:gd name="T18" fmla="*/ 6 w 100"/>
                <a:gd name="T19" fmla="*/ 6 h 139"/>
                <a:gd name="T20" fmla="*/ 6 w 100"/>
                <a:gd name="T21" fmla="*/ 133 h 139"/>
                <a:gd name="T22" fmla="*/ 94 w 100"/>
                <a:gd name="T23" fmla="*/ 133 h 139"/>
                <a:gd name="T24" fmla="*/ 94 w 100"/>
                <a:gd name="T25" fmla="*/ 38 h 139"/>
                <a:gd name="T26" fmla="*/ 100 w 100"/>
                <a:gd name="T27" fmla="*/ 38 h 139"/>
                <a:gd name="T28" fmla="*/ 100 w 100"/>
                <a:gd name="T29" fmla="*/ 139 h 139"/>
                <a:gd name="T30" fmla="*/ 0 w 100"/>
                <a:gd name="T31" fmla="*/ 139 h 139"/>
                <a:gd name="T32" fmla="*/ 0 w 100"/>
                <a:gd name="T33" fmla="*/ 0 h 139"/>
                <a:gd name="T34" fmla="*/ 74 w 100"/>
                <a:gd name="T35" fmla="*/ 0 h 139"/>
                <a:gd name="T36" fmla="*/ 100 w 100"/>
                <a:gd name="T37" fmla="*/ 26 h 139"/>
                <a:gd name="T38" fmla="*/ 100 w 100"/>
                <a:gd name="T39" fmla="*/ 32 h 139"/>
                <a:gd name="T40" fmla="*/ 68 w 100"/>
                <a:gd name="T41" fmla="*/ 32 h 139"/>
                <a:gd name="T42" fmla="*/ 68 w 100"/>
                <a:gd name="T43" fmla="*/ 6 h 139"/>
                <a:gd name="T44" fmla="*/ 6 w 100"/>
                <a:gd name="T45" fmla="*/ 6 h 139"/>
                <a:gd name="T46" fmla="*/ 34 w 100"/>
                <a:gd name="T47" fmla="*/ 40 h 139"/>
                <a:gd name="T48" fmla="*/ 82 w 100"/>
                <a:gd name="T49" fmla="*/ 40 h 139"/>
                <a:gd name="T50" fmla="*/ 82 w 100"/>
                <a:gd name="T51" fmla="*/ 43 h 139"/>
                <a:gd name="T52" fmla="*/ 34 w 100"/>
                <a:gd name="T53" fmla="*/ 43 h 139"/>
                <a:gd name="T54" fmla="*/ 34 w 100"/>
                <a:gd name="T55" fmla="*/ 40 h 139"/>
                <a:gd name="T56" fmla="*/ 34 w 100"/>
                <a:gd name="T57" fmla="*/ 58 h 139"/>
                <a:gd name="T58" fmla="*/ 82 w 100"/>
                <a:gd name="T59" fmla="*/ 58 h 139"/>
                <a:gd name="T60" fmla="*/ 82 w 100"/>
                <a:gd name="T61" fmla="*/ 61 h 139"/>
                <a:gd name="T62" fmla="*/ 34 w 100"/>
                <a:gd name="T63" fmla="*/ 61 h 139"/>
                <a:gd name="T64" fmla="*/ 34 w 100"/>
                <a:gd name="T65" fmla="*/ 58 h 139"/>
                <a:gd name="T66" fmla="*/ 34 w 100"/>
                <a:gd name="T67" fmla="*/ 76 h 139"/>
                <a:gd name="T68" fmla="*/ 82 w 100"/>
                <a:gd name="T69" fmla="*/ 76 h 139"/>
                <a:gd name="T70" fmla="*/ 82 w 100"/>
                <a:gd name="T71" fmla="*/ 79 h 139"/>
                <a:gd name="T72" fmla="*/ 34 w 100"/>
                <a:gd name="T73" fmla="*/ 79 h 139"/>
                <a:gd name="T74" fmla="*/ 34 w 100"/>
                <a:gd name="T75" fmla="*/ 76 h 139"/>
                <a:gd name="T76" fmla="*/ 18 w 100"/>
                <a:gd name="T77" fmla="*/ 42 h 139"/>
                <a:gd name="T78" fmla="*/ 22 w 100"/>
                <a:gd name="T79" fmla="*/ 37 h 139"/>
                <a:gd name="T80" fmla="*/ 27 w 100"/>
                <a:gd name="T81" fmla="*/ 42 h 139"/>
                <a:gd name="T82" fmla="*/ 22 w 100"/>
                <a:gd name="T83" fmla="*/ 46 h 139"/>
                <a:gd name="T84" fmla="*/ 18 w 100"/>
                <a:gd name="T85" fmla="*/ 42 h 139"/>
                <a:gd name="T86" fmla="*/ 18 w 100"/>
                <a:gd name="T87" fmla="*/ 77 h 139"/>
                <a:gd name="T88" fmla="*/ 22 w 100"/>
                <a:gd name="T89" fmla="*/ 73 h 139"/>
                <a:gd name="T90" fmla="*/ 27 w 100"/>
                <a:gd name="T91" fmla="*/ 77 h 139"/>
                <a:gd name="T92" fmla="*/ 22 w 100"/>
                <a:gd name="T93" fmla="*/ 82 h 139"/>
                <a:gd name="T94" fmla="*/ 18 w 100"/>
                <a:gd name="T95" fmla="*/ 77 h 139"/>
                <a:gd name="T96" fmla="*/ 18 w 100"/>
                <a:gd name="T97" fmla="*/ 95 h 139"/>
                <a:gd name="T98" fmla="*/ 22 w 100"/>
                <a:gd name="T99" fmla="*/ 91 h 139"/>
                <a:gd name="T100" fmla="*/ 27 w 100"/>
                <a:gd name="T101" fmla="*/ 95 h 139"/>
                <a:gd name="T102" fmla="*/ 22 w 100"/>
                <a:gd name="T103" fmla="*/ 100 h 139"/>
                <a:gd name="T104" fmla="*/ 18 w 100"/>
                <a:gd name="T10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139">
                  <a:moveTo>
                    <a:pt x="18" y="60"/>
                  </a:moveTo>
                  <a:cubicBezTo>
                    <a:pt x="18" y="57"/>
                    <a:pt x="20" y="55"/>
                    <a:pt x="22" y="55"/>
                  </a:cubicBezTo>
                  <a:cubicBezTo>
                    <a:pt x="25" y="55"/>
                    <a:pt x="27" y="57"/>
                    <a:pt x="27" y="60"/>
                  </a:cubicBezTo>
                  <a:cubicBezTo>
                    <a:pt x="27" y="62"/>
                    <a:pt x="25" y="64"/>
                    <a:pt x="22" y="64"/>
                  </a:cubicBezTo>
                  <a:cubicBezTo>
                    <a:pt x="20" y="64"/>
                    <a:pt x="18" y="62"/>
                    <a:pt x="18" y="60"/>
                  </a:cubicBezTo>
                  <a:close/>
                  <a:moveTo>
                    <a:pt x="92" y="26"/>
                  </a:moveTo>
                  <a:cubicBezTo>
                    <a:pt x="74" y="8"/>
                    <a:pt x="74" y="8"/>
                    <a:pt x="74" y="8"/>
                  </a:cubicBezTo>
                  <a:cubicBezTo>
                    <a:pt x="74" y="26"/>
                    <a:pt x="74" y="26"/>
                    <a:pt x="74" y="26"/>
                  </a:cubicBezTo>
                  <a:lnTo>
                    <a:pt x="92" y="26"/>
                  </a:lnTo>
                  <a:close/>
                  <a:moveTo>
                    <a:pt x="6" y="6"/>
                  </a:moveTo>
                  <a:cubicBezTo>
                    <a:pt x="6" y="133"/>
                    <a:pt x="6" y="133"/>
                    <a:pt x="6" y="133"/>
                  </a:cubicBezTo>
                  <a:cubicBezTo>
                    <a:pt x="94" y="133"/>
                    <a:pt x="94" y="133"/>
                    <a:pt x="94" y="133"/>
                  </a:cubicBezTo>
                  <a:cubicBezTo>
                    <a:pt x="94" y="38"/>
                    <a:pt x="94" y="38"/>
                    <a:pt x="94" y="38"/>
                  </a:cubicBezTo>
                  <a:cubicBezTo>
                    <a:pt x="100" y="38"/>
                    <a:pt x="100" y="38"/>
                    <a:pt x="100" y="38"/>
                  </a:cubicBezTo>
                  <a:cubicBezTo>
                    <a:pt x="100" y="139"/>
                    <a:pt x="100" y="139"/>
                    <a:pt x="100" y="139"/>
                  </a:cubicBezTo>
                  <a:cubicBezTo>
                    <a:pt x="0" y="139"/>
                    <a:pt x="0" y="139"/>
                    <a:pt x="0" y="139"/>
                  </a:cubicBezTo>
                  <a:cubicBezTo>
                    <a:pt x="0" y="0"/>
                    <a:pt x="0" y="0"/>
                    <a:pt x="0" y="0"/>
                  </a:cubicBezTo>
                  <a:cubicBezTo>
                    <a:pt x="74" y="0"/>
                    <a:pt x="74" y="0"/>
                    <a:pt x="74" y="0"/>
                  </a:cubicBezTo>
                  <a:cubicBezTo>
                    <a:pt x="100" y="26"/>
                    <a:pt x="100" y="26"/>
                    <a:pt x="100" y="26"/>
                  </a:cubicBezTo>
                  <a:cubicBezTo>
                    <a:pt x="100" y="32"/>
                    <a:pt x="100" y="32"/>
                    <a:pt x="100" y="32"/>
                  </a:cubicBezTo>
                  <a:cubicBezTo>
                    <a:pt x="68" y="32"/>
                    <a:pt x="68" y="32"/>
                    <a:pt x="68" y="32"/>
                  </a:cubicBezTo>
                  <a:cubicBezTo>
                    <a:pt x="68" y="6"/>
                    <a:pt x="68" y="6"/>
                    <a:pt x="68" y="6"/>
                  </a:cubicBezTo>
                  <a:lnTo>
                    <a:pt x="6" y="6"/>
                  </a:lnTo>
                  <a:close/>
                  <a:moveTo>
                    <a:pt x="34" y="40"/>
                  </a:moveTo>
                  <a:cubicBezTo>
                    <a:pt x="82" y="40"/>
                    <a:pt x="82" y="40"/>
                    <a:pt x="82" y="40"/>
                  </a:cubicBezTo>
                  <a:cubicBezTo>
                    <a:pt x="82" y="43"/>
                    <a:pt x="82" y="43"/>
                    <a:pt x="82" y="43"/>
                  </a:cubicBezTo>
                  <a:cubicBezTo>
                    <a:pt x="34" y="43"/>
                    <a:pt x="34" y="43"/>
                    <a:pt x="34" y="43"/>
                  </a:cubicBezTo>
                  <a:lnTo>
                    <a:pt x="34" y="40"/>
                  </a:lnTo>
                  <a:close/>
                  <a:moveTo>
                    <a:pt x="34" y="58"/>
                  </a:moveTo>
                  <a:cubicBezTo>
                    <a:pt x="82" y="58"/>
                    <a:pt x="82" y="58"/>
                    <a:pt x="82" y="58"/>
                  </a:cubicBezTo>
                  <a:cubicBezTo>
                    <a:pt x="82" y="61"/>
                    <a:pt x="82" y="61"/>
                    <a:pt x="82" y="61"/>
                  </a:cubicBezTo>
                  <a:cubicBezTo>
                    <a:pt x="34" y="61"/>
                    <a:pt x="34" y="61"/>
                    <a:pt x="34" y="61"/>
                  </a:cubicBezTo>
                  <a:lnTo>
                    <a:pt x="34" y="58"/>
                  </a:lnTo>
                  <a:close/>
                  <a:moveTo>
                    <a:pt x="34" y="76"/>
                  </a:moveTo>
                  <a:cubicBezTo>
                    <a:pt x="82" y="76"/>
                    <a:pt x="82" y="76"/>
                    <a:pt x="82" y="76"/>
                  </a:cubicBezTo>
                  <a:cubicBezTo>
                    <a:pt x="82" y="79"/>
                    <a:pt x="82" y="79"/>
                    <a:pt x="82" y="79"/>
                  </a:cubicBezTo>
                  <a:cubicBezTo>
                    <a:pt x="34" y="79"/>
                    <a:pt x="34" y="79"/>
                    <a:pt x="34" y="79"/>
                  </a:cubicBezTo>
                  <a:lnTo>
                    <a:pt x="34" y="76"/>
                  </a:lnTo>
                  <a:close/>
                  <a:moveTo>
                    <a:pt x="18" y="42"/>
                  </a:moveTo>
                  <a:cubicBezTo>
                    <a:pt x="18" y="39"/>
                    <a:pt x="20" y="37"/>
                    <a:pt x="22" y="37"/>
                  </a:cubicBezTo>
                  <a:cubicBezTo>
                    <a:pt x="25" y="37"/>
                    <a:pt x="27" y="39"/>
                    <a:pt x="27" y="42"/>
                  </a:cubicBezTo>
                  <a:cubicBezTo>
                    <a:pt x="27" y="44"/>
                    <a:pt x="25" y="46"/>
                    <a:pt x="22" y="46"/>
                  </a:cubicBezTo>
                  <a:cubicBezTo>
                    <a:pt x="20" y="46"/>
                    <a:pt x="18" y="44"/>
                    <a:pt x="18" y="42"/>
                  </a:cubicBezTo>
                  <a:close/>
                  <a:moveTo>
                    <a:pt x="18" y="77"/>
                  </a:moveTo>
                  <a:cubicBezTo>
                    <a:pt x="18" y="75"/>
                    <a:pt x="20" y="73"/>
                    <a:pt x="22" y="73"/>
                  </a:cubicBezTo>
                  <a:cubicBezTo>
                    <a:pt x="25" y="73"/>
                    <a:pt x="27" y="75"/>
                    <a:pt x="27" y="77"/>
                  </a:cubicBezTo>
                  <a:cubicBezTo>
                    <a:pt x="27" y="80"/>
                    <a:pt x="25" y="82"/>
                    <a:pt x="22" y="82"/>
                  </a:cubicBezTo>
                  <a:cubicBezTo>
                    <a:pt x="20" y="82"/>
                    <a:pt x="18" y="80"/>
                    <a:pt x="18" y="77"/>
                  </a:cubicBezTo>
                  <a:close/>
                  <a:moveTo>
                    <a:pt x="18" y="95"/>
                  </a:moveTo>
                  <a:cubicBezTo>
                    <a:pt x="18" y="93"/>
                    <a:pt x="20" y="91"/>
                    <a:pt x="22" y="91"/>
                  </a:cubicBezTo>
                  <a:cubicBezTo>
                    <a:pt x="25" y="91"/>
                    <a:pt x="27" y="93"/>
                    <a:pt x="27" y="95"/>
                  </a:cubicBezTo>
                  <a:cubicBezTo>
                    <a:pt x="27" y="98"/>
                    <a:pt x="25" y="100"/>
                    <a:pt x="22" y="100"/>
                  </a:cubicBezTo>
                  <a:cubicBezTo>
                    <a:pt x="20" y="100"/>
                    <a:pt x="18" y="98"/>
                    <a:pt x="18" y="95"/>
                  </a:cubicBezTo>
                  <a:close/>
                </a:path>
              </a:pathLst>
            </a:custGeom>
            <a:solidFill>
              <a:srgbClr val="094767"/>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de-DE" sz="1800" b="0" kern="0">
                <a:solidFill>
                  <a:srgbClr val="000000"/>
                </a:solidFill>
                <a:latin typeface="Arial" charset="0"/>
              </a:endParaRPr>
            </a:p>
          </p:txBody>
        </p:sp>
        <p:sp>
          <p:nvSpPr>
            <p:cNvPr id="40" name="Freeform 46">
              <a:extLst>
                <a:ext uri="{FF2B5EF4-FFF2-40B4-BE49-F238E27FC236}">
                  <a16:creationId xmlns:a16="http://schemas.microsoft.com/office/drawing/2014/main" id="{77614602-D818-4119-A896-7070392EB675}"/>
                </a:ext>
              </a:extLst>
            </p:cNvPr>
            <p:cNvSpPr>
              <a:spLocks/>
            </p:cNvSpPr>
            <p:nvPr/>
          </p:nvSpPr>
          <p:spPr bwMode="auto">
            <a:xfrm>
              <a:off x="847" y="2966"/>
              <a:ext cx="97" cy="91"/>
            </a:xfrm>
            <a:custGeom>
              <a:avLst/>
              <a:gdLst>
                <a:gd name="T0" fmla="*/ 39 w 99"/>
                <a:gd name="T1" fmla="*/ 69 h 91"/>
                <a:gd name="T2" fmla="*/ 87 w 99"/>
                <a:gd name="T3" fmla="*/ 0 h 91"/>
                <a:gd name="T4" fmla="*/ 99 w 99"/>
                <a:gd name="T5" fmla="*/ 18 h 91"/>
                <a:gd name="T6" fmla="*/ 47 w 99"/>
                <a:gd name="T7" fmla="*/ 91 h 91"/>
                <a:gd name="T8" fmla="*/ 30 w 99"/>
                <a:gd name="T9" fmla="*/ 91 h 91"/>
                <a:gd name="T10" fmla="*/ 0 w 99"/>
                <a:gd name="T11" fmla="*/ 50 h 91"/>
                <a:gd name="T12" fmla="*/ 12 w 99"/>
                <a:gd name="T13" fmla="*/ 32 h 91"/>
                <a:gd name="T14" fmla="*/ 39 w 99"/>
                <a:gd name="T15" fmla="*/ 6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91">
                  <a:moveTo>
                    <a:pt x="39" y="69"/>
                  </a:moveTo>
                  <a:lnTo>
                    <a:pt x="87" y="0"/>
                  </a:lnTo>
                  <a:lnTo>
                    <a:pt x="99" y="18"/>
                  </a:lnTo>
                  <a:lnTo>
                    <a:pt x="47" y="91"/>
                  </a:lnTo>
                  <a:lnTo>
                    <a:pt x="30" y="91"/>
                  </a:lnTo>
                  <a:lnTo>
                    <a:pt x="0" y="50"/>
                  </a:lnTo>
                  <a:lnTo>
                    <a:pt x="12" y="32"/>
                  </a:lnTo>
                  <a:lnTo>
                    <a:pt x="39" y="69"/>
                  </a:lnTo>
                  <a:close/>
                </a:path>
              </a:pathLst>
            </a:custGeom>
            <a:solidFill>
              <a:srgbClr val="094767"/>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de-DE" sz="1800" b="0" kern="0">
                <a:solidFill>
                  <a:srgbClr val="000000"/>
                </a:solidFill>
                <a:latin typeface="Arial" charset="0"/>
              </a:endParaRPr>
            </a:p>
          </p:txBody>
        </p:sp>
        <p:sp>
          <p:nvSpPr>
            <p:cNvPr id="41" name="Freeform 47">
              <a:extLst>
                <a:ext uri="{FF2B5EF4-FFF2-40B4-BE49-F238E27FC236}">
                  <a16:creationId xmlns:a16="http://schemas.microsoft.com/office/drawing/2014/main" id="{58F723F5-AC47-4146-A72E-9A4B8D7D04C3}"/>
                </a:ext>
              </a:extLst>
            </p:cNvPr>
            <p:cNvSpPr>
              <a:spLocks/>
            </p:cNvSpPr>
            <p:nvPr/>
          </p:nvSpPr>
          <p:spPr bwMode="auto">
            <a:xfrm>
              <a:off x="328" y="2837"/>
              <a:ext cx="88" cy="156"/>
            </a:xfrm>
            <a:custGeom>
              <a:avLst/>
              <a:gdLst>
                <a:gd name="T0" fmla="*/ 10 w 91"/>
                <a:gd name="T1" fmla="*/ 60 h 157"/>
                <a:gd name="T2" fmla="*/ 50 w 91"/>
                <a:gd name="T3" fmla="*/ 155 h 157"/>
                <a:gd name="T4" fmla="*/ 77 w 91"/>
                <a:gd name="T5" fmla="*/ 157 h 157"/>
                <a:gd name="T6" fmla="*/ 91 w 91"/>
                <a:gd name="T7" fmla="*/ 139 h 157"/>
                <a:gd name="T8" fmla="*/ 42 w 91"/>
                <a:gd name="T9" fmla="*/ 24 h 157"/>
                <a:gd name="T10" fmla="*/ 12 w 91"/>
                <a:gd name="T11" fmla="*/ 0 h 157"/>
                <a:gd name="T12" fmla="*/ 4 w 91"/>
                <a:gd name="T13" fmla="*/ 4 h 157"/>
                <a:gd name="T14" fmla="*/ 0 w 91"/>
                <a:gd name="T15" fmla="*/ 38 h 157"/>
                <a:gd name="T16" fmla="*/ 10 w 91"/>
                <a:gd name="T17" fmla="*/ 6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57">
                  <a:moveTo>
                    <a:pt x="10" y="60"/>
                  </a:moveTo>
                  <a:lnTo>
                    <a:pt x="50" y="155"/>
                  </a:lnTo>
                  <a:lnTo>
                    <a:pt x="77" y="157"/>
                  </a:lnTo>
                  <a:lnTo>
                    <a:pt x="91" y="139"/>
                  </a:lnTo>
                  <a:lnTo>
                    <a:pt x="42" y="24"/>
                  </a:lnTo>
                  <a:lnTo>
                    <a:pt x="12" y="0"/>
                  </a:lnTo>
                  <a:lnTo>
                    <a:pt x="4" y="4"/>
                  </a:lnTo>
                  <a:lnTo>
                    <a:pt x="0" y="38"/>
                  </a:lnTo>
                  <a:lnTo>
                    <a:pt x="1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de-DE" sz="1800" b="0" kern="0">
                <a:solidFill>
                  <a:srgbClr val="000000"/>
                </a:solidFill>
                <a:latin typeface="Arial" charset="0"/>
              </a:endParaRPr>
            </a:p>
          </p:txBody>
        </p:sp>
        <p:sp>
          <p:nvSpPr>
            <p:cNvPr id="42" name="Freeform 48">
              <a:extLst>
                <a:ext uri="{FF2B5EF4-FFF2-40B4-BE49-F238E27FC236}">
                  <a16:creationId xmlns:a16="http://schemas.microsoft.com/office/drawing/2014/main" id="{98C7931D-1D0B-4B4F-A637-01B9ED9B35F3}"/>
                </a:ext>
              </a:extLst>
            </p:cNvPr>
            <p:cNvSpPr>
              <a:spLocks/>
            </p:cNvSpPr>
            <p:nvPr/>
          </p:nvSpPr>
          <p:spPr bwMode="auto">
            <a:xfrm>
              <a:off x="328" y="2837"/>
              <a:ext cx="88" cy="156"/>
            </a:xfrm>
            <a:custGeom>
              <a:avLst/>
              <a:gdLst>
                <a:gd name="T0" fmla="*/ 10 w 91"/>
                <a:gd name="T1" fmla="*/ 60 h 157"/>
                <a:gd name="T2" fmla="*/ 50 w 91"/>
                <a:gd name="T3" fmla="*/ 155 h 157"/>
                <a:gd name="T4" fmla="*/ 77 w 91"/>
                <a:gd name="T5" fmla="*/ 157 h 157"/>
                <a:gd name="T6" fmla="*/ 91 w 91"/>
                <a:gd name="T7" fmla="*/ 139 h 157"/>
                <a:gd name="T8" fmla="*/ 42 w 91"/>
                <a:gd name="T9" fmla="*/ 24 h 157"/>
                <a:gd name="T10" fmla="*/ 12 w 91"/>
                <a:gd name="T11" fmla="*/ 0 h 157"/>
                <a:gd name="T12" fmla="*/ 4 w 91"/>
                <a:gd name="T13" fmla="*/ 4 h 157"/>
                <a:gd name="T14" fmla="*/ 0 w 91"/>
                <a:gd name="T15" fmla="*/ 38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157">
                  <a:moveTo>
                    <a:pt x="10" y="60"/>
                  </a:moveTo>
                  <a:lnTo>
                    <a:pt x="50" y="155"/>
                  </a:lnTo>
                  <a:lnTo>
                    <a:pt x="77" y="157"/>
                  </a:lnTo>
                  <a:lnTo>
                    <a:pt x="91" y="139"/>
                  </a:lnTo>
                  <a:lnTo>
                    <a:pt x="42" y="24"/>
                  </a:lnTo>
                  <a:lnTo>
                    <a:pt x="12" y="0"/>
                  </a:lnTo>
                  <a:lnTo>
                    <a:pt x="4" y="4"/>
                  </a:lnTo>
                  <a:lnTo>
                    <a:pt x="0"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de-DE" sz="1800" b="0" kern="0">
                <a:solidFill>
                  <a:srgbClr val="000000"/>
                </a:solidFill>
                <a:latin typeface="Arial" charset="0"/>
              </a:endParaRPr>
            </a:p>
          </p:txBody>
        </p:sp>
        <p:sp>
          <p:nvSpPr>
            <p:cNvPr id="43" name="Freeform 50">
              <a:extLst>
                <a:ext uri="{FF2B5EF4-FFF2-40B4-BE49-F238E27FC236}">
                  <a16:creationId xmlns:a16="http://schemas.microsoft.com/office/drawing/2014/main" id="{1561519D-4288-4A26-A34C-B7F9878701AC}"/>
                </a:ext>
              </a:extLst>
            </p:cNvPr>
            <p:cNvSpPr>
              <a:spLocks noEditPoints="1"/>
            </p:cNvSpPr>
            <p:nvPr/>
          </p:nvSpPr>
          <p:spPr bwMode="auto">
            <a:xfrm>
              <a:off x="326" y="2818"/>
              <a:ext cx="112" cy="217"/>
            </a:xfrm>
            <a:custGeom>
              <a:avLst/>
              <a:gdLst>
                <a:gd name="T0" fmla="*/ 11 w 56"/>
                <a:gd name="T1" fmla="*/ 13 h 107"/>
                <a:gd name="T2" fmla="*/ 7 w 56"/>
                <a:gd name="T3" fmla="*/ 16 h 107"/>
                <a:gd name="T4" fmla="*/ 3 w 56"/>
                <a:gd name="T5" fmla="*/ 17 h 107"/>
                <a:gd name="T6" fmla="*/ 3 w 56"/>
                <a:gd name="T7" fmla="*/ 28 h 107"/>
                <a:gd name="T8" fmla="*/ 3 w 56"/>
                <a:gd name="T9" fmla="*/ 29 h 107"/>
                <a:gd name="T10" fmla="*/ 20 w 56"/>
                <a:gd name="T11" fmla="*/ 21 h 107"/>
                <a:gd name="T12" fmla="*/ 20 w 56"/>
                <a:gd name="T13" fmla="*/ 21 h 107"/>
                <a:gd name="T14" fmla="*/ 11 w 56"/>
                <a:gd name="T15" fmla="*/ 13 h 107"/>
                <a:gd name="T16" fmla="*/ 1 w 56"/>
                <a:gd name="T17" fmla="*/ 0 h 107"/>
                <a:gd name="T18" fmla="*/ 22 w 56"/>
                <a:gd name="T19" fmla="*/ 19 h 107"/>
                <a:gd name="T20" fmla="*/ 50 w 56"/>
                <a:gd name="T21" fmla="*/ 84 h 107"/>
                <a:gd name="T22" fmla="*/ 28 w 56"/>
                <a:gd name="T23" fmla="*/ 94 h 107"/>
                <a:gd name="T24" fmla="*/ 0 w 56"/>
                <a:gd name="T25" fmla="*/ 29 h 107"/>
                <a:gd name="T26" fmla="*/ 1 w 56"/>
                <a:gd name="T27" fmla="*/ 0 h 107"/>
                <a:gd name="T28" fmla="*/ 16 w 56"/>
                <a:gd name="T29" fmla="*/ 33 h 107"/>
                <a:gd name="T30" fmla="*/ 37 w 56"/>
                <a:gd name="T31" fmla="*/ 83 h 107"/>
                <a:gd name="T32" fmla="*/ 37 w 56"/>
                <a:gd name="T33" fmla="*/ 83 h 107"/>
                <a:gd name="T34" fmla="*/ 36 w 56"/>
                <a:gd name="T35" fmla="*/ 84 h 107"/>
                <a:gd name="T36" fmla="*/ 14 w 56"/>
                <a:gd name="T37" fmla="*/ 34 h 107"/>
                <a:gd name="T38" fmla="*/ 5 w 56"/>
                <a:gd name="T39" fmla="*/ 33 h 107"/>
                <a:gd name="T40" fmla="*/ 27 w 56"/>
                <a:gd name="T41" fmla="*/ 84 h 107"/>
                <a:gd name="T42" fmla="*/ 37 w 56"/>
                <a:gd name="T43" fmla="*/ 85 h 107"/>
                <a:gd name="T44" fmla="*/ 43 w 56"/>
                <a:gd name="T45" fmla="*/ 77 h 107"/>
                <a:gd name="T46" fmla="*/ 22 w 56"/>
                <a:gd name="T47" fmla="*/ 26 h 107"/>
                <a:gd name="T48" fmla="*/ 16 w 56"/>
                <a:gd name="T49" fmla="*/ 3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107">
                  <a:moveTo>
                    <a:pt x="11" y="13"/>
                  </a:moveTo>
                  <a:cubicBezTo>
                    <a:pt x="10" y="14"/>
                    <a:pt x="9" y="15"/>
                    <a:pt x="7" y="16"/>
                  </a:cubicBezTo>
                  <a:cubicBezTo>
                    <a:pt x="6" y="16"/>
                    <a:pt x="4" y="17"/>
                    <a:pt x="3" y="17"/>
                  </a:cubicBezTo>
                  <a:cubicBezTo>
                    <a:pt x="3" y="28"/>
                    <a:pt x="3" y="28"/>
                    <a:pt x="3" y="28"/>
                  </a:cubicBezTo>
                  <a:cubicBezTo>
                    <a:pt x="3" y="28"/>
                    <a:pt x="3" y="28"/>
                    <a:pt x="3" y="29"/>
                  </a:cubicBezTo>
                  <a:cubicBezTo>
                    <a:pt x="8" y="37"/>
                    <a:pt x="23" y="31"/>
                    <a:pt x="20" y="21"/>
                  </a:cubicBezTo>
                  <a:cubicBezTo>
                    <a:pt x="20" y="21"/>
                    <a:pt x="20" y="21"/>
                    <a:pt x="20" y="21"/>
                  </a:cubicBezTo>
                  <a:lnTo>
                    <a:pt x="11" y="13"/>
                  </a:lnTo>
                  <a:close/>
                  <a:moveTo>
                    <a:pt x="1" y="0"/>
                  </a:moveTo>
                  <a:cubicBezTo>
                    <a:pt x="22" y="19"/>
                    <a:pt x="22" y="19"/>
                    <a:pt x="22" y="19"/>
                  </a:cubicBezTo>
                  <a:cubicBezTo>
                    <a:pt x="50" y="84"/>
                    <a:pt x="50" y="84"/>
                    <a:pt x="50" y="84"/>
                  </a:cubicBezTo>
                  <a:cubicBezTo>
                    <a:pt x="56" y="98"/>
                    <a:pt x="33" y="107"/>
                    <a:pt x="28" y="94"/>
                  </a:cubicBezTo>
                  <a:cubicBezTo>
                    <a:pt x="0" y="29"/>
                    <a:pt x="0" y="29"/>
                    <a:pt x="0" y="29"/>
                  </a:cubicBezTo>
                  <a:lnTo>
                    <a:pt x="1" y="0"/>
                  </a:lnTo>
                  <a:close/>
                  <a:moveTo>
                    <a:pt x="16" y="33"/>
                  </a:moveTo>
                  <a:cubicBezTo>
                    <a:pt x="37" y="83"/>
                    <a:pt x="37" y="83"/>
                    <a:pt x="37" y="83"/>
                  </a:cubicBezTo>
                  <a:cubicBezTo>
                    <a:pt x="37" y="83"/>
                    <a:pt x="37" y="83"/>
                    <a:pt x="37" y="83"/>
                  </a:cubicBezTo>
                  <a:cubicBezTo>
                    <a:pt x="36" y="84"/>
                    <a:pt x="36" y="84"/>
                    <a:pt x="36" y="84"/>
                  </a:cubicBezTo>
                  <a:cubicBezTo>
                    <a:pt x="14" y="34"/>
                    <a:pt x="14" y="34"/>
                    <a:pt x="14" y="34"/>
                  </a:cubicBezTo>
                  <a:cubicBezTo>
                    <a:pt x="11" y="35"/>
                    <a:pt x="8" y="35"/>
                    <a:pt x="5" y="33"/>
                  </a:cubicBezTo>
                  <a:cubicBezTo>
                    <a:pt x="27" y="84"/>
                    <a:pt x="27" y="84"/>
                    <a:pt x="27" y="84"/>
                  </a:cubicBezTo>
                  <a:cubicBezTo>
                    <a:pt x="29" y="86"/>
                    <a:pt x="33" y="87"/>
                    <a:pt x="37" y="85"/>
                  </a:cubicBezTo>
                  <a:cubicBezTo>
                    <a:pt x="41" y="84"/>
                    <a:pt x="43" y="80"/>
                    <a:pt x="43" y="77"/>
                  </a:cubicBezTo>
                  <a:cubicBezTo>
                    <a:pt x="22" y="26"/>
                    <a:pt x="22" y="26"/>
                    <a:pt x="22" y="26"/>
                  </a:cubicBezTo>
                  <a:cubicBezTo>
                    <a:pt x="21" y="29"/>
                    <a:pt x="19" y="31"/>
                    <a:pt x="16" y="33"/>
                  </a:cubicBezTo>
                  <a:close/>
                </a:path>
              </a:pathLst>
            </a:custGeom>
            <a:solidFill>
              <a:srgbClr val="094767"/>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de-DE" sz="1800" b="0" kern="0">
                <a:solidFill>
                  <a:srgbClr val="000000"/>
                </a:solidFill>
                <a:latin typeface="Arial" charset="0"/>
              </a:endParaRPr>
            </a:p>
          </p:txBody>
        </p:sp>
        <p:sp>
          <p:nvSpPr>
            <p:cNvPr id="44" name="Freeform 51">
              <a:extLst>
                <a:ext uri="{FF2B5EF4-FFF2-40B4-BE49-F238E27FC236}">
                  <a16:creationId xmlns:a16="http://schemas.microsoft.com/office/drawing/2014/main" id="{63E2D679-2E7E-4E10-8824-EADE04D8302D}"/>
                </a:ext>
              </a:extLst>
            </p:cNvPr>
            <p:cNvSpPr>
              <a:spLocks/>
            </p:cNvSpPr>
            <p:nvPr/>
          </p:nvSpPr>
          <p:spPr bwMode="auto">
            <a:xfrm>
              <a:off x="614" y="2740"/>
              <a:ext cx="52" cy="188"/>
            </a:xfrm>
            <a:custGeom>
              <a:avLst/>
              <a:gdLst>
                <a:gd name="T0" fmla="*/ 30 w 52"/>
                <a:gd name="T1" fmla="*/ 26 h 188"/>
                <a:gd name="T2" fmla="*/ 50 w 52"/>
                <a:gd name="T3" fmla="*/ 0 h 188"/>
                <a:gd name="T4" fmla="*/ 0 w 52"/>
                <a:gd name="T5" fmla="*/ 0 h 188"/>
                <a:gd name="T6" fmla="*/ 22 w 52"/>
                <a:gd name="T7" fmla="*/ 26 h 188"/>
                <a:gd name="T8" fmla="*/ 8 w 52"/>
                <a:gd name="T9" fmla="*/ 42 h 188"/>
                <a:gd name="T10" fmla="*/ 0 w 52"/>
                <a:gd name="T11" fmla="*/ 155 h 188"/>
                <a:gd name="T12" fmla="*/ 26 w 52"/>
                <a:gd name="T13" fmla="*/ 188 h 188"/>
                <a:gd name="T14" fmla="*/ 52 w 52"/>
                <a:gd name="T15" fmla="*/ 155 h 188"/>
                <a:gd name="T16" fmla="*/ 44 w 52"/>
                <a:gd name="T17" fmla="*/ 42 h 188"/>
                <a:gd name="T18" fmla="*/ 30 w 52"/>
                <a:gd name="T19" fmla="*/ 2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188">
                  <a:moveTo>
                    <a:pt x="30" y="26"/>
                  </a:moveTo>
                  <a:lnTo>
                    <a:pt x="50" y="0"/>
                  </a:lnTo>
                  <a:lnTo>
                    <a:pt x="0" y="0"/>
                  </a:lnTo>
                  <a:lnTo>
                    <a:pt x="22" y="26"/>
                  </a:lnTo>
                  <a:lnTo>
                    <a:pt x="8" y="42"/>
                  </a:lnTo>
                  <a:lnTo>
                    <a:pt x="0" y="155"/>
                  </a:lnTo>
                  <a:lnTo>
                    <a:pt x="26" y="188"/>
                  </a:lnTo>
                  <a:lnTo>
                    <a:pt x="52" y="155"/>
                  </a:lnTo>
                  <a:lnTo>
                    <a:pt x="44" y="42"/>
                  </a:lnTo>
                  <a:lnTo>
                    <a:pt x="30" y="26"/>
                  </a:lnTo>
                  <a:close/>
                </a:path>
              </a:pathLst>
            </a:custGeom>
            <a:solidFill>
              <a:srgbClr val="A21E4D"/>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de-DE" sz="1800" b="0" kern="0">
                <a:solidFill>
                  <a:srgbClr val="000000"/>
                </a:solidFill>
                <a:latin typeface="Arial" charset="0"/>
              </a:endParaRPr>
            </a:p>
          </p:txBody>
        </p:sp>
      </p:grpSp>
      <p:sp>
        <p:nvSpPr>
          <p:cNvPr id="45" name="TextBox 7">
            <a:extLst>
              <a:ext uri="{FF2B5EF4-FFF2-40B4-BE49-F238E27FC236}">
                <a16:creationId xmlns:a16="http://schemas.microsoft.com/office/drawing/2014/main" id="{1989F3DB-F1B6-4E13-A02D-20D699E9AB49}"/>
              </a:ext>
            </a:extLst>
          </p:cNvPr>
          <p:cNvSpPr txBox="1"/>
          <p:nvPr/>
        </p:nvSpPr>
        <p:spPr>
          <a:xfrm>
            <a:off x="311983" y="1728025"/>
            <a:ext cx="809837" cy="246221"/>
          </a:xfrm>
          <a:prstGeom prst="rect">
            <a:avLst/>
          </a:prstGeom>
          <a:noFill/>
        </p:spPr>
        <p:txBody>
          <a:bodyPr wrap="none" rtlCol="0">
            <a:spAutoFit/>
          </a:bodyPr>
          <a:lstStyle/>
          <a:p>
            <a:pPr algn="ctr"/>
            <a:r>
              <a:rPr lang="en-US" sz="1000" dirty="0"/>
              <a:t>Customer</a:t>
            </a:r>
            <a:endParaRPr lang="en-GB" sz="1000" dirty="0"/>
          </a:p>
        </p:txBody>
      </p:sp>
      <p:sp>
        <p:nvSpPr>
          <p:cNvPr id="46" name="TextBox 52">
            <a:extLst>
              <a:ext uri="{FF2B5EF4-FFF2-40B4-BE49-F238E27FC236}">
                <a16:creationId xmlns:a16="http://schemas.microsoft.com/office/drawing/2014/main" id="{F274D3B6-6DB9-46D1-A37D-AF3D7C0E3184}"/>
              </a:ext>
            </a:extLst>
          </p:cNvPr>
          <p:cNvSpPr txBox="1"/>
          <p:nvPr/>
        </p:nvSpPr>
        <p:spPr>
          <a:xfrm>
            <a:off x="398343" y="2952159"/>
            <a:ext cx="622286" cy="246221"/>
          </a:xfrm>
          <a:prstGeom prst="rect">
            <a:avLst/>
          </a:prstGeom>
          <a:noFill/>
        </p:spPr>
        <p:txBody>
          <a:bodyPr wrap="none" rtlCol="0">
            <a:spAutoFit/>
          </a:bodyPr>
          <a:lstStyle/>
          <a:p>
            <a:pPr algn="ctr"/>
            <a:r>
              <a:rPr lang="en-US" sz="1000" dirty="0"/>
              <a:t>DFE F&amp;I</a:t>
            </a:r>
            <a:endParaRPr lang="en-GB" sz="1000" dirty="0"/>
          </a:p>
        </p:txBody>
      </p:sp>
      <p:sp>
        <p:nvSpPr>
          <p:cNvPr id="47" name="TextBox 81">
            <a:extLst>
              <a:ext uri="{FF2B5EF4-FFF2-40B4-BE49-F238E27FC236}">
                <a16:creationId xmlns:a16="http://schemas.microsoft.com/office/drawing/2014/main" id="{659BC437-E088-4C85-BE5B-AD7D43F4327E}"/>
              </a:ext>
            </a:extLst>
          </p:cNvPr>
          <p:cNvSpPr txBox="1"/>
          <p:nvPr/>
        </p:nvSpPr>
        <p:spPr>
          <a:xfrm>
            <a:off x="225084" y="3972929"/>
            <a:ext cx="1064715" cy="246221"/>
          </a:xfrm>
          <a:prstGeom prst="rect">
            <a:avLst/>
          </a:prstGeom>
          <a:noFill/>
        </p:spPr>
        <p:txBody>
          <a:bodyPr wrap="none" rtlCol="0">
            <a:spAutoFit/>
          </a:bodyPr>
          <a:lstStyle/>
          <a:p>
            <a:pPr algn="ctr"/>
            <a:r>
              <a:rPr lang="en-US" sz="1000" dirty="0"/>
              <a:t>Officer Admin</a:t>
            </a:r>
            <a:endParaRPr lang="en-GB" sz="1000" dirty="0"/>
          </a:p>
        </p:txBody>
      </p:sp>
      <p:pic>
        <p:nvPicPr>
          <p:cNvPr id="48" name="Picture 2" descr="C:\Program Files (x86)\Microsoft Office\MEDIA\CAGCAT10\j0292020.wmf">
            <a:extLst>
              <a:ext uri="{FF2B5EF4-FFF2-40B4-BE49-F238E27FC236}">
                <a16:creationId xmlns:a16="http://schemas.microsoft.com/office/drawing/2014/main" id="{2292376D-8D17-4A4F-9833-EF6CDE79F4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390" y="3380119"/>
            <a:ext cx="669800" cy="635656"/>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5">
            <a:extLst>
              <a:ext uri="{FF2B5EF4-FFF2-40B4-BE49-F238E27FC236}">
                <a16:creationId xmlns:a16="http://schemas.microsoft.com/office/drawing/2014/main" id="{5203C318-5770-4A24-BF9B-4A25956D6509}"/>
              </a:ext>
            </a:extLst>
          </p:cNvPr>
          <p:cNvGrpSpPr/>
          <p:nvPr/>
        </p:nvGrpSpPr>
        <p:grpSpPr>
          <a:xfrm>
            <a:off x="4258790" y="3202217"/>
            <a:ext cx="1988665" cy="549405"/>
            <a:chOff x="2385946" y="3970645"/>
            <a:chExt cx="1988665" cy="549405"/>
          </a:xfrm>
        </p:grpSpPr>
        <p:sp>
          <p:nvSpPr>
            <p:cNvPr id="50" name="Rectangle 67">
              <a:extLst>
                <a:ext uri="{FF2B5EF4-FFF2-40B4-BE49-F238E27FC236}">
                  <a16:creationId xmlns:a16="http://schemas.microsoft.com/office/drawing/2014/main" id="{2FC82D1A-7C87-4CDB-89BA-FF4435D17054}"/>
                </a:ext>
              </a:extLst>
            </p:cNvPr>
            <p:cNvSpPr/>
            <p:nvPr/>
          </p:nvSpPr>
          <p:spPr bwMode="auto">
            <a:xfrm>
              <a:off x="2385946" y="3970645"/>
              <a:ext cx="1981200" cy="250825"/>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sz="1000" b="1" dirty="0">
                  <a:solidFill>
                    <a:schemeClr val="bg1"/>
                  </a:solidFill>
                  <a:latin typeface="Arial" charset="0"/>
                  <a:ea typeface="MS PGothic" pitchFamily="34" charset="-128"/>
                </a:rPr>
                <a:t>User management Service</a:t>
              </a:r>
            </a:p>
          </p:txBody>
        </p:sp>
        <p:sp>
          <p:nvSpPr>
            <p:cNvPr id="51" name="Rectangle 68">
              <a:extLst>
                <a:ext uri="{FF2B5EF4-FFF2-40B4-BE49-F238E27FC236}">
                  <a16:creationId xmlns:a16="http://schemas.microsoft.com/office/drawing/2014/main" id="{AEDDE55E-3E5C-4E52-AC44-CB649FA55BBC}"/>
                </a:ext>
              </a:extLst>
            </p:cNvPr>
            <p:cNvSpPr/>
            <p:nvPr/>
          </p:nvSpPr>
          <p:spPr bwMode="auto">
            <a:xfrm>
              <a:off x="2393411" y="4269225"/>
              <a:ext cx="1981200" cy="250825"/>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sz="1000" b="1" dirty="0">
                  <a:solidFill>
                    <a:schemeClr val="bg1"/>
                  </a:solidFill>
                  <a:latin typeface="Arial" charset="0"/>
                  <a:ea typeface="MS PGothic" pitchFamily="34" charset="-128"/>
                </a:rPr>
                <a:t>Trace record Service</a:t>
              </a:r>
            </a:p>
          </p:txBody>
        </p:sp>
      </p:grpSp>
      <p:sp>
        <p:nvSpPr>
          <p:cNvPr id="52" name="Rectangle 6">
            <a:extLst>
              <a:ext uri="{FF2B5EF4-FFF2-40B4-BE49-F238E27FC236}">
                <a16:creationId xmlns:a16="http://schemas.microsoft.com/office/drawing/2014/main" id="{E8B672F8-F93C-490F-A6C8-73289CBCCDA8}"/>
              </a:ext>
            </a:extLst>
          </p:cNvPr>
          <p:cNvSpPr/>
          <p:nvPr/>
        </p:nvSpPr>
        <p:spPr>
          <a:xfrm>
            <a:off x="1548476" y="1309752"/>
            <a:ext cx="2297393" cy="172667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00" b="1" dirty="0">
              <a:solidFill>
                <a:schemeClr val="tx1"/>
              </a:solidFill>
            </a:endParaRPr>
          </a:p>
        </p:txBody>
      </p:sp>
      <p:sp>
        <p:nvSpPr>
          <p:cNvPr id="53" name="Rectangle 6">
            <a:extLst>
              <a:ext uri="{FF2B5EF4-FFF2-40B4-BE49-F238E27FC236}">
                <a16:creationId xmlns:a16="http://schemas.microsoft.com/office/drawing/2014/main" id="{146746A7-3D97-4228-ADE2-275A07E3D0AA}"/>
              </a:ext>
            </a:extLst>
          </p:cNvPr>
          <p:cNvSpPr/>
          <p:nvPr/>
        </p:nvSpPr>
        <p:spPr>
          <a:xfrm>
            <a:off x="4109918" y="1309752"/>
            <a:ext cx="2297393" cy="172667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00" b="1" dirty="0">
              <a:solidFill>
                <a:schemeClr val="tx1"/>
              </a:solidFill>
            </a:endParaRPr>
          </a:p>
        </p:txBody>
      </p:sp>
      <p:sp>
        <p:nvSpPr>
          <p:cNvPr id="54" name="Rectangle 6">
            <a:extLst>
              <a:ext uri="{FF2B5EF4-FFF2-40B4-BE49-F238E27FC236}">
                <a16:creationId xmlns:a16="http://schemas.microsoft.com/office/drawing/2014/main" id="{B40B401C-4F54-4BD2-822F-A6B5BB40D3B2}"/>
              </a:ext>
            </a:extLst>
          </p:cNvPr>
          <p:cNvSpPr/>
          <p:nvPr/>
        </p:nvSpPr>
        <p:spPr>
          <a:xfrm>
            <a:off x="1548476" y="3101430"/>
            <a:ext cx="2306549" cy="79618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00" b="1" dirty="0">
              <a:solidFill>
                <a:schemeClr val="tx1"/>
              </a:solidFill>
            </a:endParaRPr>
          </a:p>
        </p:txBody>
      </p:sp>
      <p:sp>
        <p:nvSpPr>
          <p:cNvPr id="55" name="Rectangle 6">
            <a:extLst>
              <a:ext uri="{FF2B5EF4-FFF2-40B4-BE49-F238E27FC236}">
                <a16:creationId xmlns:a16="http://schemas.microsoft.com/office/drawing/2014/main" id="{2540F16F-DED6-44C1-88F4-9238BDD56976}"/>
              </a:ext>
            </a:extLst>
          </p:cNvPr>
          <p:cNvSpPr/>
          <p:nvPr/>
        </p:nvSpPr>
        <p:spPr>
          <a:xfrm>
            <a:off x="4114833" y="3102704"/>
            <a:ext cx="2284045" cy="79618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00" b="1" dirty="0">
              <a:solidFill>
                <a:schemeClr val="tx1"/>
              </a:solidFill>
            </a:endParaRPr>
          </a:p>
        </p:txBody>
      </p:sp>
      <p:cxnSp>
        <p:nvCxnSpPr>
          <p:cNvPr id="56" name="直线连接符 73">
            <a:extLst>
              <a:ext uri="{FF2B5EF4-FFF2-40B4-BE49-F238E27FC236}">
                <a16:creationId xmlns:a16="http://schemas.microsoft.com/office/drawing/2014/main" id="{83E70F55-EC4F-4C24-A53D-97A36C1DF77B}"/>
              </a:ext>
            </a:extLst>
          </p:cNvPr>
          <p:cNvCxnSpPr>
            <a:stCxn id="32" idx="3"/>
            <a:endCxn id="52" idx="1"/>
          </p:cNvCxnSpPr>
          <p:nvPr/>
        </p:nvCxnSpPr>
        <p:spPr>
          <a:xfrm>
            <a:off x="1022621" y="1397262"/>
            <a:ext cx="525855" cy="775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线连接符 74">
            <a:extLst>
              <a:ext uri="{FF2B5EF4-FFF2-40B4-BE49-F238E27FC236}">
                <a16:creationId xmlns:a16="http://schemas.microsoft.com/office/drawing/2014/main" id="{59EDFC82-0CB9-401D-9DC9-FB0A0C490FA5}"/>
              </a:ext>
            </a:extLst>
          </p:cNvPr>
          <p:cNvCxnSpPr>
            <a:cxnSpLocks/>
            <a:stCxn id="37" idx="2"/>
            <a:endCxn id="52" idx="1"/>
          </p:cNvCxnSpPr>
          <p:nvPr/>
        </p:nvCxnSpPr>
        <p:spPr>
          <a:xfrm flipV="1">
            <a:off x="971247" y="2173090"/>
            <a:ext cx="577229" cy="359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线连接符 76">
            <a:extLst>
              <a:ext uri="{FF2B5EF4-FFF2-40B4-BE49-F238E27FC236}">
                <a16:creationId xmlns:a16="http://schemas.microsoft.com/office/drawing/2014/main" id="{9123B023-3077-47B8-AEF6-719AFA1D4B0A}"/>
              </a:ext>
            </a:extLst>
          </p:cNvPr>
          <p:cNvCxnSpPr>
            <a:cxnSpLocks/>
            <a:stCxn id="48" idx="3"/>
            <a:endCxn id="54" idx="1"/>
          </p:cNvCxnSpPr>
          <p:nvPr/>
        </p:nvCxnSpPr>
        <p:spPr>
          <a:xfrm flipV="1">
            <a:off x="1008190" y="3499523"/>
            <a:ext cx="540286" cy="198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线连接符 78">
            <a:extLst>
              <a:ext uri="{FF2B5EF4-FFF2-40B4-BE49-F238E27FC236}">
                <a16:creationId xmlns:a16="http://schemas.microsoft.com/office/drawing/2014/main" id="{C57BEE3E-E5D6-456A-883A-68BC139DB53E}"/>
              </a:ext>
            </a:extLst>
          </p:cNvPr>
          <p:cNvCxnSpPr>
            <a:cxnSpLocks/>
            <a:stCxn id="53" idx="3"/>
            <a:endCxn id="4" idx="1"/>
          </p:cNvCxnSpPr>
          <p:nvPr/>
        </p:nvCxnSpPr>
        <p:spPr>
          <a:xfrm flipV="1">
            <a:off x="6407311" y="2015000"/>
            <a:ext cx="468945" cy="158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线连接符 80">
            <a:extLst>
              <a:ext uri="{FF2B5EF4-FFF2-40B4-BE49-F238E27FC236}">
                <a16:creationId xmlns:a16="http://schemas.microsoft.com/office/drawing/2014/main" id="{68D5BEA1-1382-4C02-BCB1-47FC352DC37D}"/>
              </a:ext>
            </a:extLst>
          </p:cNvPr>
          <p:cNvCxnSpPr>
            <a:cxnSpLocks/>
            <a:stCxn id="53" idx="3"/>
            <a:endCxn id="28" idx="1"/>
          </p:cNvCxnSpPr>
          <p:nvPr/>
        </p:nvCxnSpPr>
        <p:spPr>
          <a:xfrm>
            <a:off x="6407311" y="2173090"/>
            <a:ext cx="473098" cy="1742343"/>
          </a:xfrm>
          <a:prstGeom prst="line">
            <a:avLst/>
          </a:prstGeom>
        </p:spPr>
        <p:style>
          <a:lnRef idx="1">
            <a:schemeClr val="accent1"/>
          </a:lnRef>
          <a:fillRef idx="0">
            <a:schemeClr val="accent1"/>
          </a:fillRef>
          <a:effectRef idx="0">
            <a:schemeClr val="accent1"/>
          </a:effectRef>
          <a:fontRef idx="minor">
            <a:schemeClr val="tx1"/>
          </a:fontRef>
        </p:style>
      </p:cxnSp>
      <p:sp>
        <p:nvSpPr>
          <p:cNvPr id="71" name="Rectangle 68">
            <a:extLst>
              <a:ext uri="{FF2B5EF4-FFF2-40B4-BE49-F238E27FC236}">
                <a16:creationId xmlns:a16="http://schemas.microsoft.com/office/drawing/2014/main" id="{7990AD5E-79F0-4FF0-84A9-D91C77C72437}"/>
              </a:ext>
            </a:extLst>
          </p:cNvPr>
          <p:cNvSpPr/>
          <p:nvPr/>
        </p:nvSpPr>
        <p:spPr bwMode="auto">
          <a:xfrm>
            <a:off x="1719141" y="4171618"/>
            <a:ext cx="4520849" cy="250201"/>
          </a:xfrm>
          <a:prstGeom prst="rect">
            <a:avLst/>
          </a:prstGeom>
          <a:solidFill>
            <a:srgbClr val="7030A0"/>
          </a:solidFill>
          <a:ln w="9525" cap="flat" cmpd="sng" algn="ctr">
            <a:solidFill>
              <a:schemeClr val="accent1"/>
            </a:solidFill>
            <a:prstDash val="solid"/>
            <a:round/>
            <a:headEnd type="none" w="med" len="med"/>
            <a:tailEnd type="none" w="med" len="med"/>
          </a:ln>
          <a:effectLst/>
        </p:spPr>
        <p:txBody>
          <a:bodyPr anchor="ctr"/>
          <a:lstStyle/>
          <a:p>
            <a:pPr algn="ctr" defTabSz="674688" fontAlgn="base">
              <a:spcBef>
                <a:spcPct val="0"/>
              </a:spcBef>
              <a:spcAft>
                <a:spcPct val="0"/>
              </a:spcAft>
            </a:pPr>
            <a:r>
              <a:rPr lang="en-US" sz="1000" b="1" dirty="0">
                <a:solidFill>
                  <a:schemeClr val="bg1"/>
                </a:solidFill>
                <a:latin typeface="Arial" charset="0"/>
                <a:ea typeface="MS PGothic" pitchFamily="34" charset="-128"/>
              </a:rPr>
              <a:t>DFE</a:t>
            </a:r>
          </a:p>
        </p:txBody>
      </p:sp>
    </p:spTree>
    <p:extLst>
      <p:ext uri="{BB962C8B-B14F-4D97-AF65-F5344CB8AC3E}">
        <p14:creationId xmlns:p14="http://schemas.microsoft.com/office/powerpoint/2010/main" val="378117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zh-CN" sz="2000" dirty="0">
                <a:ea typeface="宋体" pitchFamily="2" charset="-122"/>
              </a:rPr>
              <a:t>Main Business process</a:t>
            </a:r>
            <a:endParaRPr lang="zh-CN" altLang="en-US" sz="2000" dirty="0">
              <a:ea typeface="宋体" pitchFamily="2" charset="-122"/>
            </a:endParaRPr>
          </a:p>
        </p:txBody>
      </p:sp>
      <p:cxnSp>
        <p:nvCxnSpPr>
          <p:cNvPr id="24" name="Straight Connector 23">
            <a:extLst>
              <a:ext uri="{FF2B5EF4-FFF2-40B4-BE49-F238E27FC236}">
                <a16:creationId xmlns:a16="http://schemas.microsoft.com/office/drawing/2014/main" id="{17F57FAF-B5C4-4A05-B906-B0DECBD744EB}"/>
              </a:ext>
            </a:extLst>
          </p:cNvPr>
          <p:cNvCxnSpPr/>
          <p:nvPr/>
        </p:nvCxnSpPr>
        <p:spPr>
          <a:xfrm>
            <a:off x="250458" y="893799"/>
            <a:ext cx="8642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5" descr="S:\M-MM\User\EC\AIM Icons\Final Icons\AIM Icons-18.png">
            <a:extLst>
              <a:ext uri="{FF2B5EF4-FFF2-40B4-BE49-F238E27FC236}">
                <a16:creationId xmlns:a16="http://schemas.microsoft.com/office/drawing/2014/main" id="{0C2C662B-5AB5-4DEA-AD9B-9E1668DA66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830" y="1154857"/>
            <a:ext cx="4540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8">
            <a:extLst>
              <a:ext uri="{FF2B5EF4-FFF2-40B4-BE49-F238E27FC236}">
                <a16:creationId xmlns:a16="http://schemas.microsoft.com/office/drawing/2014/main" id="{0AF8EF93-7D85-4B41-92EE-59E5BF18D26E}"/>
              </a:ext>
            </a:extLst>
          </p:cNvPr>
          <p:cNvSpPr txBox="1">
            <a:spLocks noChangeArrowheads="1"/>
          </p:cNvSpPr>
          <p:nvPr/>
        </p:nvSpPr>
        <p:spPr bwMode="auto">
          <a:xfrm>
            <a:off x="323528" y="1742996"/>
            <a:ext cx="12588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cs typeface="Arial" charset="0"/>
              </a:defRPr>
            </a:lvl1pPr>
            <a:lvl2pPr marL="742950" indent="-285750">
              <a:defRPr sz="1000">
                <a:solidFill>
                  <a:schemeClr val="tx1"/>
                </a:solidFill>
                <a:latin typeface="Arial" charset="0"/>
                <a:cs typeface="Arial" charset="0"/>
              </a:defRPr>
            </a:lvl2pPr>
            <a:lvl3pPr marL="1143000" indent="-228600">
              <a:defRPr sz="1000">
                <a:solidFill>
                  <a:schemeClr val="tx1"/>
                </a:solidFill>
                <a:latin typeface="Arial" charset="0"/>
                <a:cs typeface="Arial" charset="0"/>
              </a:defRPr>
            </a:lvl3pPr>
            <a:lvl4pPr marL="1600200" indent="-228600">
              <a:defRPr sz="1000">
                <a:solidFill>
                  <a:schemeClr val="tx1"/>
                </a:solidFill>
                <a:latin typeface="Arial" charset="0"/>
                <a:cs typeface="Arial" charset="0"/>
              </a:defRPr>
            </a:lvl4pPr>
            <a:lvl5pPr marL="2057400" indent="-228600">
              <a:defRPr sz="1000">
                <a:solidFill>
                  <a:schemeClr val="tx1"/>
                </a:solidFill>
                <a:latin typeface="Arial" charset="0"/>
                <a:cs typeface="Arial" charset="0"/>
              </a:defRPr>
            </a:lvl5pPr>
            <a:lvl6pPr marL="2514600" indent="-228600" eaLnBrk="0" fontAlgn="base" hangingPunct="0">
              <a:spcBef>
                <a:spcPct val="0"/>
              </a:spcBef>
              <a:spcAft>
                <a:spcPct val="0"/>
              </a:spcAft>
              <a:defRPr sz="1000">
                <a:solidFill>
                  <a:schemeClr val="tx1"/>
                </a:solidFill>
                <a:latin typeface="Arial" charset="0"/>
                <a:cs typeface="Arial" charset="0"/>
              </a:defRPr>
            </a:lvl6pPr>
            <a:lvl7pPr marL="2971800" indent="-228600" eaLnBrk="0" fontAlgn="base" hangingPunct="0">
              <a:spcBef>
                <a:spcPct val="0"/>
              </a:spcBef>
              <a:spcAft>
                <a:spcPct val="0"/>
              </a:spcAft>
              <a:defRPr sz="1000">
                <a:solidFill>
                  <a:schemeClr val="tx1"/>
                </a:solidFill>
                <a:latin typeface="Arial" charset="0"/>
                <a:cs typeface="Arial" charset="0"/>
              </a:defRPr>
            </a:lvl7pPr>
            <a:lvl8pPr marL="3429000" indent="-228600" eaLnBrk="0" fontAlgn="base" hangingPunct="0">
              <a:spcBef>
                <a:spcPct val="0"/>
              </a:spcBef>
              <a:spcAft>
                <a:spcPct val="0"/>
              </a:spcAft>
              <a:defRPr sz="1000">
                <a:solidFill>
                  <a:schemeClr val="tx1"/>
                </a:solidFill>
                <a:latin typeface="Arial" charset="0"/>
                <a:cs typeface="Arial" charset="0"/>
              </a:defRPr>
            </a:lvl8pPr>
            <a:lvl9pPr marL="3886200" indent="-228600" eaLnBrk="0" fontAlgn="base" hangingPunct="0">
              <a:spcBef>
                <a:spcPct val="0"/>
              </a:spcBef>
              <a:spcAft>
                <a:spcPct val="0"/>
              </a:spcAft>
              <a:defRPr sz="1000">
                <a:solidFill>
                  <a:schemeClr val="tx1"/>
                </a:solidFill>
                <a:latin typeface="Arial" charset="0"/>
                <a:cs typeface="Arial" charset="0"/>
              </a:defRPr>
            </a:lvl9pPr>
          </a:lstStyle>
          <a:p>
            <a:pPr algn="ctr" eaLnBrk="1" hangingPunct="1"/>
            <a:r>
              <a:rPr lang="en-US" altLang="zh-CN" dirty="0">
                <a:ea typeface="宋体" pitchFamily="2" charset="-122"/>
              </a:rPr>
              <a:t>Customer</a:t>
            </a:r>
            <a:endParaRPr lang="zh-CN" altLang="en-US" dirty="0">
              <a:ea typeface="宋体" pitchFamily="2" charset="-122"/>
            </a:endParaRPr>
          </a:p>
        </p:txBody>
      </p:sp>
      <p:cxnSp>
        <p:nvCxnSpPr>
          <p:cNvPr id="6" name="Straight Arrow Connector 26">
            <a:extLst>
              <a:ext uri="{FF2B5EF4-FFF2-40B4-BE49-F238E27FC236}">
                <a16:creationId xmlns:a16="http://schemas.microsoft.com/office/drawing/2014/main" id="{3413FA1E-1AC7-49F4-B1BF-B75ABEB85515}"/>
              </a:ext>
            </a:extLst>
          </p:cNvPr>
          <p:cNvCxnSpPr/>
          <p:nvPr/>
        </p:nvCxnSpPr>
        <p:spPr bwMode="auto">
          <a:xfrm>
            <a:off x="1327762" y="1490241"/>
            <a:ext cx="986631" cy="793"/>
          </a:xfrm>
          <a:prstGeom prst="straightConnector1">
            <a:avLst/>
          </a:prstGeom>
          <a:solidFill>
            <a:schemeClr val="accent1"/>
          </a:solidFill>
          <a:ln w="22225" cap="flat" cmpd="sng" algn="ctr">
            <a:solidFill>
              <a:schemeClr val="bg1">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11">
            <a:extLst>
              <a:ext uri="{FF2B5EF4-FFF2-40B4-BE49-F238E27FC236}">
                <a16:creationId xmlns:a16="http://schemas.microsoft.com/office/drawing/2014/main" id="{BEBDAAB3-DCCB-4C1A-8CB2-CC7CEC1BCB98}"/>
              </a:ext>
            </a:extLst>
          </p:cNvPr>
          <p:cNvSpPr txBox="1">
            <a:spLocks noChangeArrowheads="1"/>
          </p:cNvSpPr>
          <p:nvPr/>
        </p:nvSpPr>
        <p:spPr bwMode="auto">
          <a:xfrm>
            <a:off x="2542249" y="1330051"/>
            <a:ext cx="1511300" cy="454328"/>
          </a:xfrm>
          <a:prstGeom prst="rect">
            <a:avLst/>
          </a:prstGeom>
          <a:solidFill>
            <a:srgbClr val="0066A1"/>
          </a:solidFill>
          <a:ln w="9525" cap="flat" cmpd="sng" algn="ctr">
            <a:noFill/>
            <a:prstDash val="solid"/>
            <a:round/>
            <a:headEnd type="none" w="med" len="med"/>
            <a:tailEnd type="none" w="med" len="med"/>
          </a:ln>
          <a:effectLst/>
        </p:spPr>
        <p:txBody>
          <a:bodyPr anchor="ctr"/>
          <a:lstStyle>
            <a:defPPr>
              <a:defRPr lang="en-US"/>
            </a:defPPr>
            <a:lvl1pPr algn="ctr" defTabSz="674688" fontAlgn="base">
              <a:spcBef>
                <a:spcPct val="0"/>
              </a:spcBef>
              <a:spcAft>
                <a:spcPct val="0"/>
              </a:spcAft>
              <a:defRPr sz="1000" b="1">
                <a:solidFill>
                  <a:schemeClr val="bg1"/>
                </a:solidFill>
                <a:latin typeface="Arial" charset="0"/>
                <a:ea typeface="MS PGothic" pitchFamily="34" charset="-128"/>
              </a:defRPr>
            </a:lvl1pPr>
          </a:lstStyle>
          <a:p>
            <a:r>
              <a:rPr lang="en-US" altLang="zh-CN" dirty="0"/>
              <a:t>Register account</a:t>
            </a:r>
            <a:endParaRPr lang="zh-CN" altLang="en-US" dirty="0"/>
          </a:p>
        </p:txBody>
      </p:sp>
      <p:sp>
        <p:nvSpPr>
          <p:cNvPr id="8" name="TextBox 15">
            <a:extLst>
              <a:ext uri="{FF2B5EF4-FFF2-40B4-BE49-F238E27FC236}">
                <a16:creationId xmlns:a16="http://schemas.microsoft.com/office/drawing/2014/main" id="{9C7AD7EE-22A6-40B7-B668-098CABF4D031}"/>
              </a:ext>
            </a:extLst>
          </p:cNvPr>
          <p:cNvSpPr txBox="1">
            <a:spLocks noChangeArrowheads="1"/>
          </p:cNvSpPr>
          <p:nvPr/>
        </p:nvSpPr>
        <p:spPr bwMode="auto">
          <a:xfrm>
            <a:off x="1111862" y="1226716"/>
            <a:ext cx="12745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Arial" charset="0"/>
                <a:cs typeface="Arial" charset="0"/>
              </a:defRPr>
            </a:lvl1pPr>
            <a:lvl2pPr marL="742950" indent="-285750">
              <a:defRPr sz="1000">
                <a:solidFill>
                  <a:schemeClr val="tx1"/>
                </a:solidFill>
                <a:latin typeface="Arial" charset="0"/>
                <a:cs typeface="Arial" charset="0"/>
              </a:defRPr>
            </a:lvl2pPr>
            <a:lvl3pPr marL="1143000" indent="-228600">
              <a:defRPr sz="1000">
                <a:solidFill>
                  <a:schemeClr val="tx1"/>
                </a:solidFill>
                <a:latin typeface="Arial" charset="0"/>
                <a:cs typeface="Arial" charset="0"/>
              </a:defRPr>
            </a:lvl3pPr>
            <a:lvl4pPr marL="1600200" indent="-228600">
              <a:defRPr sz="1000">
                <a:solidFill>
                  <a:schemeClr val="tx1"/>
                </a:solidFill>
                <a:latin typeface="Arial" charset="0"/>
                <a:cs typeface="Arial" charset="0"/>
              </a:defRPr>
            </a:lvl4pPr>
            <a:lvl5pPr marL="2057400" indent="-228600">
              <a:defRPr sz="1000">
                <a:solidFill>
                  <a:schemeClr val="tx1"/>
                </a:solidFill>
                <a:latin typeface="Arial" charset="0"/>
                <a:cs typeface="Arial" charset="0"/>
              </a:defRPr>
            </a:lvl5pPr>
            <a:lvl6pPr marL="2514600" indent="-228600" eaLnBrk="0" fontAlgn="base" hangingPunct="0">
              <a:spcBef>
                <a:spcPct val="0"/>
              </a:spcBef>
              <a:spcAft>
                <a:spcPct val="0"/>
              </a:spcAft>
              <a:defRPr sz="1000">
                <a:solidFill>
                  <a:schemeClr val="tx1"/>
                </a:solidFill>
                <a:latin typeface="Arial" charset="0"/>
                <a:cs typeface="Arial" charset="0"/>
              </a:defRPr>
            </a:lvl6pPr>
            <a:lvl7pPr marL="2971800" indent="-228600" eaLnBrk="0" fontAlgn="base" hangingPunct="0">
              <a:spcBef>
                <a:spcPct val="0"/>
              </a:spcBef>
              <a:spcAft>
                <a:spcPct val="0"/>
              </a:spcAft>
              <a:defRPr sz="1000">
                <a:solidFill>
                  <a:schemeClr val="tx1"/>
                </a:solidFill>
                <a:latin typeface="Arial" charset="0"/>
                <a:cs typeface="Arial" charset="0"/>
              </a:defRPr>
            </a:lvl7pPr>
            <a:lvl8pPr marL="3429000" indent="-228600" eaLnBrk="0" fontAlgn="base" hangingPunct="0">
              <a:spcBef>
                <a:spcPct val="0"/>
              </a:spcBef>
              <a:spcAft>
                <a:spcPct val="0"/>
              </a:spcAft>
              <a:defRPr sz="1000">
                <a:solidFill>
                  <a:schemeClr val="tx1"/>
                </a:solidFill>
                <a:latin typeface="Arial" charset="0"/>
                <a:cs typeface="Arial" charset="0"/>
              </a:defRPr>
            </a:lvl8pPr>
            <a:lvl9pPr marL="3886200" indent="-228600" eaLnBrk="0" fontAlgn="base" hangingPunct="0">
              <a:spcBef>
                <a:spcPct val="0"/>
              </a:spcBef>
              <a:spcAft>
                <a:spcPct val="0"/>
              </a:spcAft>
              <a:defRPr sz="1000">
                <a:solidFill>
                  <a:schemeClr val="tx1"/>
                </a:solidFill>
                <a:latin typeface="Arial" charset="0"/>
                <a:cs typeface="Arial" charset="0"/>
              </a:defRPr>
            </a:lvl9pPr>
          </a:lstStyle>
          <a:p>
            <a:pPr algn="ctr" eaLnBrk="1" hangingPunct="1">
              <a:spcBef>
                <a:spcPts val="300"/>
              </a:spcBef>
            </a:pPr>
            <a:r>
              <a:rPr lang="en-US" altLang="zh-CN" dirty="0">
                <a:ea typeface="宋体" pitchFamily="2" charset="-122"/>
              </a:rPr>
              <a:t>Download e-APP</a:t>
            </a:r>
          </a:p>
        </p:txBody>
      </p:sp>
      <p:sp>
        <p:nvSpPr>
          <p:cNvPr id="9" name="TextBox 22">
            <a:extLst>
              <a:ext uri="{FF2B5EF4-FFF2-40B4-BE49-F238E27FC236}">
                <a16:creationId xmlns:a16="http://schemas.microsoft.com/office/drawing/2014/main" id="{214ACF0A-7A43-4AC1-8CC1-624556704C08}"/>
              </a:ext>
            </a:extLst>
          </p:cNvPr>
          <p:cNvSpPr txBox="1">
            <a:spLocks noChangeArrowheads="1"/>
          </p:cNvSpPr>
          <p:nvPr/>
        </p:nvSpPr>
        <p:spPr bwMode="auto">
          <a:xfrm>
            <a:off x="5205968" y="1318203"/>
            <a:ext cx="1203485" cy="424794"/>
          </a:xfrm>
          <a:prstGeom prst="rect">
            <a:avLst/>
          </a:prstGeom>
          <a:solidFill>
            <a:srgbClr val="0066A1"/>
          </a:solidFill>
          <a:ln w="9525" cap="flat" cmpd="sng" algn="ctr">
            <a:noFill/>
            <a:prstDash val="solid"/>
            <a:round/>
            <a:headEnd type="none" w="med" len="med"/>
            <a:tailEnd type="none" w="med" len="med"/>
          </a:ln>
          <a:effectLst/>
        </p:spPr>
        <p:txBody>
          <a:bodyPr anchor="ctr"/>
          <a:lstStyle>
            <a:defPPr>
              <a:defRPr lang="en-US"/>
            </a:defPPr>
            <a:lvl1pPr algn="ctr" defTabSz="674688" fontAlgn="base">
              <a:spcBef>
                <a:spcPct val="0"/>
              </a:spcBef>
              <a:spcAft>
                <a:spcPct val="0"/>
              </a:spcAft>
              <a:defRPr sz="1000" b="1">
                <a:solidFill>
                  <a:schemeClr val="bg1"/>
                </a:solidFill>
                <a:latin typeface="Arial" charset="0"/>
                <a:ea typeface="MS PGothic" pitchFamily="34" charset="-128"/>
              </a:defRPr>
            </a:lvl1pPr>
          </a:lstStyle>
          <a:p>
            <a:r>
              <a:rPr lang="en-US" altLang="zh-CN" dirty="0"/>
              <a:t>Login</a:t>
            </a:r>
            <a:endParaRPr lang="zh-CN" altLang="en-US" dirty="0"/>
          </a:p>
        </p:txBody>
      </p:sp>
      <p:cxnSp>
        <p:nvCxnSpPr>
          <p:cNvPr id="10" name="Straight Arrow Connector 30">
            <a:extLst>
              <a:ext uri="{FF2B5EF4-FFF2-40B4-BE49-F238E27FC236}">
                <a16:creationId xmlns:a16="http://schemas.microsoft.com/office/drawing/2014/main" id="{166C57F7-E756-4C1A-8574-E956D6F24E11}"/>
              </a:ext>
            </a:extLst>
          </p:cNvPr>
          <p:cNvCxnSpPr/>
          <p:nvPr/>
        </p:nvCxnSpPr>
        <p:spPr bwMode="auto">
          <a:xfrm flipV="1">
            <a:off x="4190301" y="1459455"/>
            <a:ext cx="915875" cy="4964"/>
          </a:xfrm>
          <a:prstGeom prst="straightConnector1">
            <a:avLst/>
          </a:prstGeom>
          <a:solidFill>
            <a:schemeClr val="accent1"/>
          </a:solidFill>
          <a:ln w="22225" cap="flat" cmpd="sng" algn="ctr">
            <a:solidFill>
              <a:schemeClr val="bg1">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Oval 33">
            <a:extLst>
              <a:ext uri="{FF2B5EF4-FFF2-40B4-BE49-F238E27FC236}">
                <a16:creationId xmlns:a16="http://schemas.microsoft.com/office/drawing/2014/main" id="{C7D51132-A913-41F6-B548-3CB16C6E2941}"/>
              </a:ext>
            </a:extLst>
          </p:cNvPr>
          <p:cNvSpPr>
            <a:spLocks noChangeAspect="1" noChangeArrowheads="1"/>
          </p:cNvSpPr>
          <p:nvPr/>
        </p:nvSpPr>
        <p:spPr bwMode="auto">
          <a:xfrm>
            <a:off x="381910" y="1018950"/>
            <a:ext cx="338138" cy="234950"/>
          </a:xfrm>
          <a:prstGeom prst="ellipse">
            <a:avLst/>
          </a:prstGeom>
          <a:solidFill>
            <a:schemeClr val="bg1">
              <a:lumMod val="50000"/>
            </a:schemeClr>
          </a:solidFill>
          <a:ln w="38100" algn="ctr">
            <a:solidFill>
              <a:schemeClr val="bg1"/>
            </a:solidFill>
            <a:miter lim="800000"/>
            <a:headEnd/>
            <a:tailEnd/>
          </a:ln>
          <a:effectLst/>
        </p:spPr>
        <p:txBody>
          <a:bodyPr lIns="0" tIns="0" rIns="0" bIns="0" anchor="ctr"/>
          <a:lstStyle/>
          <a:p>
            <a:pPr algn="ctr" defTabSz="783285">
              <a:lnSpc>
                <a:spcPct val="104000"/>
              </a:lnSpc>
              <a:defRPr/>
            </a:pPr>
            <a:r>
              <a:rPr lang="en-US" sz="1000" dirty="0">
                <a:solidFill>
                  <a:schemeClr val="bg1"/>
                </a:solidFill>
                <a:latin typeface="Arial" pitchFamily="34" charset="0"/>
                <a:cs typeface="Arial Unicode MS"/>
              </a:rPr>
              <a:t>1</a:t>
            </a:r>
          </a:p>
        </p:txBody>
      </p:sp>
      <p:sp>
        <p:nvSpPr>
          <p:cNvPr id="12" name="Oval 33">
            <a:extLst>
              <a:ext uri="{FF2B5EF4-FFF2-40B4-BE49-F238E27FC236}">
                <a16:creationId xmlns:a16="http://schemas.microsoft.com/office/drawing/2014/main" id="{E7421511-B36F-4C26-8AC9-D07926BA5D09}"/>
              </a:ext>
            </a:extLst>
          </p:cNvPr>
          <p:cNvSpPr>
            <a:spLocks noChangeAspect="1" noChangeArrowheads="1"/>
          </p:cNvSpPr>
          <p:nvPr/>
        </p:nvSpPr>
        <p:spPr bwMode="auto">
          <a:xfrm>
            <a:off x="2218126" y="1037382"/>
            <a:ext cx="336550" cy="234950"/>
          </a:xfrm>
          <a:prstGeom prst="ellipse">
            <a:avLst/>
          </a:prstGeom>
          <a:solidFill>
            <a:schemeClr val="bg1">
              <a:lumMod val="50000"/>
            </a:schemeClr>
          </a:solidFill>
          <a:ln w="38100" algn="ctr">
            <a:solidFill>
              <a:schemeClr val="bg1"/>
            </a:solidFill>
            <a:miter lim="800000"/>
            <a:headEnd/>
            <a:tailEnd/>
          </a:ln>
          <a:effectLst/>
        </p:spPr>
        <p:txBody>
          <a:bodyPr lIns="0" tIns="0" rIns="0" bIns="0" anchor="ctr"/>
          <a:lstStyle/>
          <a:p>
            <a:pPr algn="ctr" defTabSz="783285">
              <a:lnSpc>
                <a:spcPct val="104000"/>
              </a:lnSpc>
              <a:defRPr/>
            </a:pPr>
            <a:r>
              <a:rPr lang="en-US" sz="1000" dirty="0">
                <a:solidFill>
                  <a:schemeClr val="bg1"/>
                </a:solidFill>
                <a:latin typeface="Arial" pitchFamily="34" charset="0"/>
                <a:cs typeface="Arial Unicode MS"/>
              </a:rPr>
              <a:t>2</a:t>
            </a:r>
          </a:p>
        </p:txBody>
      </p:sp>
      <p:sp>
        <p:nvSpPr>
          <p:cNvPr id="13" name="Oval 33">
            <a:extLst>
              <a:ext uri="{FF2B5EF4-FFF2-40B4-BE49-F238E27FC236}">
                <a16:creationId xmlns:a16="http://schemas.microsoft.com/office/drawing/2014/main" id="{9FD7717A-8725-468A-AA43-A3207F167908}"/>
              </a:ext>
            </a:extLst>
          </p:cNvPr>
          <p:cNvSpPr>
            <a:spLocks noChangeAspect="1" noChangeArrowheads="1"/>
          </p:cNvSpPr>
          <p:nvPr/>
        </p:nvSpPr>
        <p:spPr bwMode="auto">
          <a:xfrm>
            <a:off x="4100107" y="1037382"/>
            <a:ext cx="338138" cy="234950"/>
          </a:xfrm>
          <a:prstGeom prst="ellipse">
            <a:avLst/>
          </a:prstGeom>
          <a:solidFill>
            <a:schemeClr val="bg1">
              <a:lumMod val="50000"/>
            </a:schemeClr>
          </a:solidFill>
          <a:ln w="38100" algn="ctr">
            <a:solidFill>
              <a:schemeClr val="bg1"/>
            </a:solidFill>
            <a:miter lim="800000"/>
            <a:headEnd/>
            <a:tailEnd/>
          </a:ln>
          <a:effectLst/>
        </p:spPr>
        <p:txBody>
          <a:bodyPr lIns="0" tIns="0" rIns="0" bIns="0" anchor="ctr"/>
          <a:lstStyle/>
          <a:p>
            <a:pPr algn="ctr" defTabSz="783285">
              <a:lnSpc>
                <a:spcPct val="104000"/>
              </a:lnSpc>
              <a:defRPr/>
            </a:pPr>
            <a:r>
              <a:rPr lang="en-US" sz="1000" dirty="0">
                <a:solidFill>
                  <a:schemeClr val="bg1"/>
                </a:solidFill>
                <a:latin typeface="Arial" pitchFamily="34" charset="0"/>
                <a:cs typeface="Arial Unicode MS"/>
              </a:rPr>
              <a:t>3</a:t>
            </a:r>
          </a:p>
        </p:txBody>
      </p:sp>
      <p:sp>
        <p:nvSpPr>
          <p:cNvPr id="14" name="TextBox 30">
            <a:extLst>
              <a:ext uri="{FF2B5EF4-FFF2-40B4-BE49-F238E27FC236}">
                <a16:creationId xmlns:a16="http://schemas.microsoft.com/office/drawing/2014/main" id="{F7D4C6BC-88A8-4A42-A5B7-1F9E9A2ABD1D}"/>
              </a:ext>
            </a:extLst>
          </p:cNvPr>
          <p:cNvSpPr txBox="1">
            <a:spLocks noChangeArrowheads="1"/>
          </p:cNvSpPr>
          <p:nvPr/>
        </p:nvSpPr>
        <p:spPr bwMode="auto">
          <a:xfrm>
            <a:off x="2286636" y="2215672"/>
            <a:ext cx="16176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cs typeface="Arial" charset="0"/>
              </a:defRPr>
            </a:lvl1pPr>
            <a:lvl2pPr marL="742950" indent="-285750">
              <a:defRPr sz="1000">
                <a:solidFill>
                  <a:schemeClr val="tx1"/>
                </a:solidFill>
                <a:latin typeface="Arial" charset="0"/>
                <a:cs typeface="Arial" charset="0"/>
              </a:defRPr>
            </a:lvl2pPr>
            <a:lvl3pPr marL="1143000" indent="-228600">
              <a:defRPr sz="1000">
                <a:solidFill>
                  <a:schemeClr val="tx1"/>
                </a:solidFill>
                <a:latin typeface="Arial" charset="0"/>
                <a:cs typeface="Arial" charset="0"/>
              </a:defRPr>
            </a:lvl3pPr>
            <a:lvl4pPr marL="1600200" indent="-228600">
              <a:defRPr sz="1000">
                <a:solidFill>
                  <a:schemeClr val="tx1"/>
                </a:solidFill>
                <a:latin typeface="Arial" charset="0"/>
                <a:cs typeface="Arial" charset="0"/>
              </a:defRPr>
            </a:lvl4pPr>
            <a:lvl5pPr marL="2057400" indent="-228600">
              <a:defRPr sz="1000">
                <a:solidFill>
                  <a:schemeClr val="tx1"/>
                </a:solidFill>
                <a:latin typeface="Arial" charset="0"/>
                <a:cs typeface="Arial" charset="0"/>
              </a:defRPr>
            </a:lvl5pPr>
            <a:lvl6pPr marL="2514600" indent="-228600" eaLnBrk="0" fontAlgn="base" hangingPunct="0">
              <a:spcBef>
                <a:spcPct val="0"/>
              </a:spcBef>
              <a:spcAft>
                <a:spcPct val="0"/>
              </a:spcAft>
              <a:defRPr sz="1000">
                <a:solidFill>
                  <a:schemeClr val="tx1"/>
                </a:solidFill>
                <a:latin typeface="Arial" charset="0"/>
                <a:cs typeface="Arial" charset="0"/>
              </a:defRPr>
            </a:lvl6pPr>
            <a:lvl7pPr marL="2971800" indent="-228600" eaLnBrk="0" fontAlgn="base" hangingPunct="0">
              <a:spcBef>
                <a:spcPct val="0"/>
              </a:spcBef>
              <a:spcAft>
                <a:spcPct val="0"/>
              </a:spcAft>
              <a:defRPr sz="1000">
                <a:solidFill>
                  <a:schemeClr val="tx1"/>
                </a:solidFill>
                <a:latin typeface="Arial" charset="0"/>
                <a:cs typeface="Arial" charset="0"/>
              </a:defRPr>
            </a:lvl7pPr>
            <a:lvl8pPr marL="3429000" indent="-228600" eaLnBrk="0" fontAlgn="base" hangingPunct="0">
              <a:spcBef>
                <a:spcPct val="0"/>
              </a:spcBef>
              <a:spcAft>
                <a:spcPct val="0"/>
              </a:spcAft>
              <a:defRPr sz="1000">
                <a:solidFill>
                  <a:schemeClr val="tx1"/>
                </a:solidFill>
                <a:latin typeface="Arial" charset="0"/>
                <a:cs typeface="Arial" charset="0"/>
              </a:defRPr>
            </a:lvl8pPr>
            <a:lvl9pPr marL="3886200" indent="-228600" eaLnBrk="0" fontAlgn="base" hangingPunct="0">
              <a:spcBef>
                <a:spcPct val="0"/>
              </a:spcBef>
              <a:spcAft>
                <a:spcPct val="0"/>
              </a:spcAft>
              <a:defRPr sz="1000">
                <a:solidFill>
                  <a:schemeClr val="tx1"/>
                </a:solidFill>
                <a:latin typeface="Arial" charset="0"/>
                <a:cs typeface="Arial" charset="0"/>
              </a:defRPr>
            </a:lvl9pPr>
          </a:lstStyle>
          <a:p>
            <a:pPr algn="ctr" eaLnBrk="1" hangingPunct="1">
              <a:spcBef>
                <a:spcPts val="300"/>
              </a:spcBef>
            </a:pPr>
            <a:r>
              <a:rPr lang="en-US" altLang="zh-CN" dirty="0">
                <a:ea typeface="宋体" pitchFamily="2" charset="-122"/>
              </a:rPr>
              <a:t>Login e-APP</a:t>
            </a:r>
          </a:p>
        </p:txBody>
      </p:sp>
      <p:cxnSp>
        <p:nvCxnSpPr>
          <p:cNvPr id="15" name="Straight Arrow Connector 35">
            <a:extLst>
              <a:ext uri="{FF2B5EF4-FFF2-40B4-BE49-F238E27FC236}">
                <a16:creationId xmlns:a16="http://schemas.microsoft.com/office/drawing/2014/main" id="{4A19FF96-D932-4869-BE7B-CB9C63136079}"/>
              </a:ext>
            </a:extLst>
          </p:cNvPr>
          <p:cNvCxnSpPr/>
          <p:nvPr/>
        </p:nvCxnSpPr>
        <p:spPr bwMode="auto">
          <a:xfrm rot="10800000">
            <a:off x="2429511" y="2504597"/>
            <a:ext cx="1296988" cy="0"/>
          </a:xfrm>
          <a:prstGeom prst="straightConnector1">
            <a:avLst/>
          </a:prstGeom>
          <a:solidFill>
            <a:schemeClr val="accent1"/>
          </a:solidFill>
          <a:ln w="22225" cap="flat" cmpd="sng" algn="ctr">
            <a:solidFill>
              <a:schemeClr val="bg1">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 name="Picture 41" descr="S:\M-MM\User\EC\AIM Icons\Final Icons\AIM Icons-06.png">
            <a:extLst>
              <a:ext uri="{FF2B5EF4-FFF2-40B4-BE49-F238E27FC236}">
                <a16:creationId xmlns:a16="http://schemas.microsoft.com/office/drawing/2014/main" id="{F2D68EB2-D2CC-412F-AF5F-923E1F686D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1187" y="3841866"/>
            <a:ext cx="395288" cy="54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8">
            <a:extLst>
              <a:ext uri="{FF2B5EF4-FFF2-40B4-BE49-F238E27FC236}">
                <a16:creationId xmlns:a16="http://schemas.microsoft.com/office/drawing/2014/main" id="{20F92AFE-DA47-457F-A1BF-4D663727DE4E}"/>
              </a:ext>
            </a:extLst>
          </p:cNvPr>
          <p:cNvSpPr txBox="1">
            <a:spLocks noChangeArrowheads="1"/>
          </p:cNvSpPr>
          <p:nvPr/>
        </p:nvSpPr>
        <p:spPr bwMode="auto">
          <a:xfrm>
            <a:off x="873513" y="2275321"/>
            <a:ext cx="1512888" cy="400110"/>
          </a:xfrm>
          <a:prstGeom prst="rect">
            <a:avLst/>
          </a:prstGeom>
          <a:solidFill>
            <a:srgbClr val="0066A1"/>
          </a:solidFill>
          <a:ln w="9525" cap="flat" cmpd="sng" algn="ctr">
            <a:noFill/>
            <a:prstDash val="solid"/>
            <a:round/>
            <a:headEnd type="none" w="med" len="med"/>
            <a:tailEnd type="none" w="med" len="med"/>
          </a:ln>
          <a:effectLst/>
        </p:spPr>
        <p:txBody>
          <a:bodyPr anchor="ctr"/>
          <a:lstStyle>
            <a:defPPr>
              <a:defRPr lang="en-US"/>
            </a:defPPr>
            <a:lvl1pPr algn="ctr" defTabSz="674688" fontAlgn="base">
              <a:spcBef>
                <a:spcPct val="0"/>
              </a:spcBef>
              <a:spcAft>
                <a:spcPct val="0"/>
              </a:spcAft>
              <a:defRPr sz="1000" b="1">
                <a:solidFill>
                  <a:schemeClr val="bg1"/>
                </a:solidFill>
                <a:latin typeface="Arial" charset="0"/>
                <a:ea typeface="MS PGothic" pitchFamily="34" charset="-128"/>
              </a:defRPr>
            </a:lvl1pPr>
          </a:lstStyle>
          <a:p>
            <a:r>
              <a:rPr lang="en-US" altLang="zh-CN" dirty="0"/>
              <a:t>Trigger the E-Authentication</a:t>
            </a:r>
            <a:endParaRPr lang="zh-CN" altLang="en-US" dirty="0"/>
          </a:p>
        </p:txBody>
      </p:sp>
      <p:sp>
        <p:nvSpPr>
          <p:cNvPr id="18" name="Oval 33">
            <a:extLst>
              <a:ext uri="{FF2B5EF4-FFF2-40B4-BE49-F238E27FC236}">
                <a16:creationId xmlns:a16="http://schemas.microsoft.com/office/drawing/2014/main" id="{A2724FE9-5BD2-46C6-A280-88033F5D51FA}"/>
              </a:ext>
            </a:extLst>
          </p:cNvPr>
          <p:cNvSpPr>
            <a:spLocks noChangeAspect="1" noChangeArrowheads="1"/>
          </p:cNvSpPr>
          <p:nvPr/>
        </p:nvSpPr>
        <p:spPr bwMode="auto">
          <a:xfrm>
            <a:off x="5572488" y="1976760"/>
            <a:ext cx="336550" cy="234950"/>
          </a:xfrm>
          <a:prstGeom prst="ellipse">
            <a:avLst/>
          </a:prstGeom>
          <a:solidFill>
            <a:schemeClr val="bg1">
              <a:lumMod val="50000"/>
            </a:schemeClr>
          </a:solidFill>
          <a:ln w="38100" algn="ctr">
            <a:solidFill>
              <a:schemeClr val="bg1"/>
            </a:solidFill>
            <a:miter lim="800000"/>
            <a:headEnd/>
            <a:tailEnd/>
          </a:ln>
          <a:effectLst/>
        </p:spPr>
        <p:txBody>
          <a:bodyPr lIns="0" tIns="0" rIns="0" bIns="0" anchor="ctr"/>
          <a:lstStyle/>
          <a:p>
            <a:pPr algn="ctr" defTabSz="783285">
              <a:lnSpc>
                <a:spcPct val="104000"/>
              </a:lnSpc>
              <a:defRPr/>
            </a:pPr>
            <a:r>
              <a:rPr lang="en-US" sz="1000" dirty="0">
                <a:solidFill>
                  <a:schemeClr val="bg1"/>
                </a:solidFill>
                <a:latin typeface="Arial" pitchFamily="34" charset="0"/>
                <a:cs typeface="Arial Unicode MS"/>
              </a:rPr>
              <a:t>6</a:t>
            </a:r>
          </a:p>
        </p:txBody>
      </p:sp>
      <p:sp>
        <p:nvSpPr>
          <p:cNvPr id="19" name="Oval 33">
            <a:extLst>
              <a:ext uri="{FF2B5EF4-FFF2-40B4-BE49-F238E27FC236}">
                <a16:creationId xmlns:a16="http://schemas.microsoft.com/office/drawing/2014/main" id="{8499A516-843B-4A6D-8DFF-8DA887A63886}"/>
              </a:ext>
            </a:extLst>
          </p:cNvPr>
          <p:cNvSpPr>
            <a:spLocks noChangeAspect="1" noChangeArrowheads="1"/>
          </p:cNvSpPr>
          <p:nvPr/>
        </p:nvSpPr>
        <p:spPr bwMode="auto">
          <a:xfrm>
            <a:off x="3716999" y="1976760"/>
            <a:ext cx="336550" cy="234950"/>
          </a:xfrm>
          <a:prstGeom prst="ellipse">
            <a:avLst/>
          </a:prstGeom>
          <a:solidFill>
            <a:schemeClr val="bg1">
              <a:lumMod val="50000"/>
            </a:schemeClr>
          </a:solidFill>
          <a:ln w="38100" algn="ctr">
            <a:solidFill>
              <a:schemeClr val="bg1"/>
            </a:solidFill>
            <a:miter lim="800000"/>
            <a:headEnd/>
            <a:tailEnd/>
          </a:ln>
          <a:effectLst/>
        </p:spPr>
        <p:txBody>
          <a:bodyPr lIns="0" tIns="0" rIns="0" bIns="0" anchor="ctr"/>
          <a:lstStyle/>
          <a:p>
            <a:pPr algn="ctr" defTabSz="783285">
              <a:lnSpc>
                <a:spcPct val="104000"/>
              </a:lnSpc>
              <a:defRPr/>
            </a:pPr>
            <a:r>
              <a:rPr lang="en-US" sz="1000" dirty="0">
                <a:solidFill>
                  <a:schemeClr val="bg1"/>
                </a:solidFill>
                <a:latin typeface="Arial" pitchFamily="34" charset="0"/>
                <a:cs typeface="Arial Unicode MS"/>
              </a:rPr>
              <a:t>7</a:t>
            </a:r>
          </a:p>
        </p:txBody>
      </p:sp>
      <p:cxnSp>
        <p:nvCxnSpPr>
          <p:cNvPr id="20" name="Straight Arrow Connector 47">
            <a:extLst>
              <a:ext uri="{FF2B5EF4-FFF2-40B4-BE49-F238E27FC236}">
                <a16:creationId xmlns:a16="http://schemas.microsoft.com/office/drawing/2014/main" id="{A6D29D42-8FD4-42C9-96EB-1C30B230E7B1}"/>
              </a:ext>
            </a:extLst>
          </p:cNvPr>
          <p:cNvCxnSpPr/>
          <p:nvPr/>
        </p:nvCxnSpPr>
        <p:spPr bwMode="auto">
          <a:xfrm>
            <a:off x="550781" y="2498107"/>
            <a:ext cx="397" cy="409424"/>
          </a:xfrm>
          <a:prstGeom prst="straightConnector1">
            <a:avLst/>
          </a:prstGeom>
          <a:solidFill>
            <a:schemeClr val="accent1"/>
          </a:solidFill>
          <a:ln w="22225" cap="flat" cmpd="sng" algn="ctr">
            <a:solidFill>
              <a:schemeClr val="bg1">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11">
            <a:extLst>
              <a:ext uri="{FF2B5EF4-FFF2-40B4-BE49-F238E27FC236}">
                <a16:creationId xmlns:a16="http://schemas.microsoft.com/office/drawing/2014/main" id="{71C7C3FC-30E5-4068-864E-B1D56B080F85}"/>
              </a:ext>
            </a:extLst>
          </p:cNvPr>
          <p:cNvSpPr txBox="1">
            <a:spLocks noChangeArrowheads="1"/>
          </p:cNvSpPr>
          <p:nvPr/>
        </p:nvSpPr>
        <p:spPr bwMode="auto">
          <a:xfrm>
            <a:off x="379016" y="3146886"/>
            <a:ext cx="1511300" cy="400110"/>
          </a:xfrm>
          <a:prstGeom prst="rect">
            <a:avLst/>
          </a:prstGeom>
          <a:solidFill>
            <a:srgbClr val="0066A1"/>
          </a:solidFill>
          <a:ln w="9525" cap="flat" cmpd="sng" algn="ctr">
            <a:noFill/>
            <a:prstDash val="solid"/>
            <a:round/>
            <a:headEnd type="none" w="med" len="med"/>
            <a:tailEnd type="none" w="med" len="med"/>
          </a:ln>
          <a:effectLst/>
        </p:spPr>
        <p:txBody>
          <a:bodyPr anchor="ctr"/>
          <a:lstStyle>
            <a:defPPr>
              <a:defRPr lang="en-US"/>
            </a:defPPr>
            <a:lvl1pPr algn="ctr" defTabSz="674688" fontAlgn="base">
              <a:spcBef>
                <a:spcPct val="0"/>
              </a:spcBef>
              <a:spcAft>
                <a:spcPct val="0"/>
              </a:spcAft>
              <a:defRPr sz="1000" b="1">
                <a:solidFill>
                  <a:schemeClr val="bg1"/>
                </a:solidFill>
                <a:latin typeface="Arial" charset="0"/>
                <a:ea typeface="MS PGothic" pitchFamily="34" charset="-128"/>
              </a:defRPr>
            </a:lvl1pPr>
          </a:lstStyle>
          <a:p>
            <a:r>
              <a:rPr lang="en-US" altLang="zh-CN" dirty="0"/>
              <a:t>Fill the borrower information</a:t>
            </a:r>
            <a:endParaRPr lang="zh-CN" altLang="en-US" dirty="0"/>
          </a:p>
        </p:txBody>
      </p:sp>
      <p:sp>
        <p:nvSpPr>
          <p:cNvPr id="22" name="Oval 33">
            <a:extLst>
              <a:ext uri="{FF2B5EF4-FFF2-40B4-BE49-F238E27FC236}">
                <a16:creationId xmlns:a16="http://schemas.microsoft.com/office/drawing/2014/main" id="{271CF32E-A84B-42B6-BE38-839B4E83584C}"/>
              </a:ext>
            </a:extLst>
          </p:cNvPr>
          <p:cNvSpPr>
            <a:spLocks noChangeAspect="1" noChangeArrowheads="1"/>
          </p:cNvSpPr>
          <p:nvPr/>
        </p:nvSpPr>
        <p:spPr bwMode="auto">
          <a:xfrm>
            <a:off x="542198" y="1976760"/>
            <a:ext cx="336550" cy="234950"/>
          </a:xfrm>
          <a:prstGeom prst="ellipse">
            <a:avLst/>
          </a:prstGeom>
          <a:solidFill>
            <a:schemeClr val="bg1">
              <a:lumMod val="50000"/>
            </a:schemeClr>
          </a:solidFill>
          <a:ln w="38100" algn="ctr">
            <a:solidFill>
              <a:schemeClr val="bg1"/>
            </a:solidFill>
            <a:miter lim="800000"/>
            <a:headEnd/>
            <a:tailEnd/>
          </a:ln>
          <a:effectLst/>
        </p:spPr>
        <p:txBody>
          <a:bodyPr lIns="0" tIns="0" rIns="0" bIns="0" anchor="ctr"/>
          <a:lstStyle/>
          <a:p>
            <a:pPr algn="ctr" defTabSz="783285">
              <a:lnSpc>
                <a:spcPct val="104000"/>
              </a:lnSpc>
              <a:defRPr/>
            </a:pPr>
            <a:r>
              <a:rPr lang="en-US" sz="1000" dirty="0">
                <a:solidFill>
                  <a:schemeClr val="bg1"/>
                </a:solidFill>
                <a:latin typeface="Arial" pitchFamily="34" charset="0"/>
                <a:cs typeface="Arial Unicode MS"/>
              </a:rPr>
              <a:t>8</a:t>
            </a:r>
          </a:p>
        </p:txBody>
      </p:sp>
      <p:cxnSp>
        <p:nvCxnSpPr>
          <p:cNvPr id="23" name="Straight Arrow Connector 69">
            <a:extLst>
              <a:ext uri="{FF2B5EF4-FFF2-40B4-BE49-F238E27FC236}">
                <a16:creationId xmlns:a16="http://schemas.microsoft.com/office/drawing/2014/main" id="{3321390A-4608-46A1-B0C0-96A8AF0C670B}"/>
              </a:ext>
            </a:extLst>
          </p:cNvPr>
          <p:cNvCxnSpPr/>
          <p:nvPr/>
        </p:nvCxnSpPr>
        <p:spPr bwMode="auto">
          <a:xfrm>
            <a:off x="8182611" y="1796280"/>
            <a:ext cx="0" cy="222834"/>
          </a:xfrm>
          <a:prstGeom prst="straightConnector1">
            <a:avLst/>
          </a:prstGeom>
          <a:solidFill>
            <a:schemeClr val="accent1"/>
          </a:solidFill>
          <a:ln w="22225" cap="flat" cmpd="sng" algn="ctr">
            <a:solidFill>
              <a:schemeClr val="bg1">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38">
            <a:extLst>
              <a:ext uri="{FF2B5EF4-FFF2-40B4-BE49-F238E27FC236}">
                <a16:creationId xmlns:a16="http://schemas.microsoft.com/office/drawing/2014/main" id="{3A3C9E08-7763-45FC-BCD9-0A4F9E0E9DBC}"/>
              </a:ext>
            </a:extLst>
          </p:cNvPr>
          <p:cNvSpPr txBox="1">
            <a:spLocks noChangeArrowheads="1"/>
          </p:cNvSpPr>
          <p:nvPr/>
        </p:nvSpPr>
        <p:spPr bwMode="auto">
          <a:xfrm>
            <a:off x="5914073" y="2136589"/>
            <a:ext cx="1512888" cy="553998"/>
          </a:xfrm>
          <a:prstGeom prst="rect">
            <a:avLst/>
          </a:prstGeom>
          <a:solidFill>
            <a:srgbClr val="95A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000">
                <a:solidFill>
                  <a:schemeClr val="tx1"/>
                </a:solidFill>
                <a:latin typeface="Arial" charset="0"/>
                <a:cs typeface="Arial" charset="0"/>
              </a:defRPr>
            </a:lvl1pPr>
            <a:lvl2pPr marL="742950" indent="-285750">
              <a:defRPr sz="1000">
                <a:solidFill>
                  <a:schemeClr val="tx1"/>
                </a:solidFill>
                <a:latin typeface="Arial" charset="0"/>
                <a:cs typeface="Arial" charset="0"/>
              </a:defRPr>
            </a:lvl2pPr>
            <a:lvl3pPr marL="1143000" indent="-228600">
              <a:defRPr sz="1000">
                <a:solidFill>
                  <a:schemeClr val="tx1"/>
                </a:solidFill>
                <a:latin typeface="Arial" charset="0"/>
                <a:cs typeface="Arial" charset="0"/>
              </a:defRPr>
            </a:lvl3pPr>
            <a:lvl4pPr marL="1600200" indent="-228600">
              <a:defRPr sz="1000">
                <a:solidFill>
                  <a:schemeClr val="tx1"/>
                </a:solidFill>
                <a:latin typeface="Arial" charset="0"/>
                <a:cs typeface="Arial" charset="0"/>
              </a:defRPr>
            </a:lvl4pPr>
            <a:lvl5pPr marL="2057400" indent="-228600">
              <a:defRPr sz="1000">
                <a:solidFill>
                  <a:schemeClr val="tx1"/>
                </a:solidFill>
                <a:latin typeface="Arial" charset="0"/>
                <a:cs typeface="Arial" charset="0"/>
              </a:defRPr>
            </a:lvl5pPr>
            <a:lvl6pPr marL="2514600" indent="-228600" eaLnBrk="0" fontAlgn="base" hangingPunct="0">
              <a:spcBef>
                <a:spcPct val="0"/>
              </a:spcBef>
              <a:spcAft>
                <a:spcPct val="0"/>
              </a:spcAft>
              <a:defRPr sz="1000">
                <a:solidFill>
                  <a:schemeClr val="tx1"/>
                </a:solidFill>
                <a:latin typeface="Arial" charset="0"/>
                <a:cs typeface="Arial" charset="0"/>
              </a:defRPr>
            </a:lvl6pPr>
            <a:lvl7pPr marL="2971800" indent="-228600" eaLnBrk="0" fontAlgn="base" hangingPunct="0">
              <a:spcBef>
                <a:spcPct val="0"/>
              </a:spcBef>
              <a:spcAft>
                <a:spcPct val="0"/>
              </a:spcAft>
              <a:defRPr sz="1000">
                <a:solidFill>
                  <a:schemeClr val="tx1"/>
                </a:solidFill>
                <a:latin typeface="Arial" charset="0"/>
                <a:cs typeface="Arial" charset="0"/>
              </a:defRPr>
            </a:lvl7pPr>
            <a:lvl8pPr marL="3429000" indent="-228600" eaLnBrk="0" fontAlgn="base" hangingPunct="0">
              <a:spcBef>
                <a:spcPct val="0"/>
              </a:spcBef>
              <a:spcAft>
                <a:spcPct val="0"/>
              </a:spcAft>
              <a:defRPr sz="1000">
                <a:solidFill>
                  <a:schemeClr val="tx1"/>
                </a:solidFill>
                <a:latin typeface="Arial" charset="0"/>
                <a:cs typeface="Arial" charset="0"/>
              </a:defRPr>
            </a:lvl8pPr>
            <a:lvl9pPr marL="3886200" indent="-228600" eaLnBrk="0" fontAlgn="base" hangingPunct="0">
              <a:spcBef>
                <a:spcPct val="0"/>
              </a:spcBef>
              <a:spcAft>
                <a:spcPct val="0"/>
              </a:spcAft>
              <a:defRPr sz="1000">
                <a:solidFill>
                  <a:schemeClr val="tx1"/>
                </a:solidFill>
                <a:latin typeface="Arial" charset="0"/>
                <a:cs typeface="Arial" charset="0"/>
              </a:defRPr>
            </a:lvl9pPr>
          </a:lstStyle>
          <a:p>
            <a:pPr algn="ctr" eaLnBrk="1" hangingPunct="1"/>
            <a:r>
              <a:rPr lang="en-US" altLang="zh-CN" dirty="0">
                <a:solidFill>
                  <a:schemeClr val="bg1"/>
                </a:solidFill>
                <a:ea typeface="宋体" pitchFamily="2" charset="-122"/>
              </a:rPr>
              <a:t>Check the quotation information and confirm in DFE</a:t>
            </a:r>
            <a:endParaRPr lang="zh-CN" altLang="en-US" dirty="0">
              <a:solidFill>
                <a:schemeClr val="bg1"/>
              </a:solidFill>
              <a:ea typeface="宋体" pitchFamily="2" charset="-122"/>
            </a:endParaRPr>
          </a:p>
        </p:txBody>
      </p:sp>
      <p:sp>
        <p:nvSpPr>
          <p:cNvPr id="26" name="Oval 33">
            <a:extLst>
              <a:ext uri="{FF2B5EF4-FFF2-40B4-BE49-F238E27FC236}">
                <a16:creationId xmlns:a16="http://schemas.microsoft.com/office/drawing/2014/main" id="{83478D8B-1582-4D7F-9DC4-08D7970A5C9B}"/>
              </a:ext>
            </a:extLst>
          </p:cNvPr>
          <p:cNvSpPr>
            <a:spLocks noChangeAspect="1" noChangeArrowheads="1"/>
          </p:cNvSpPr>
          <p:nvPr/>
        </p:nvSpPr>
        <p:spPr bwMode="auto">
          <a:xfrm>
            <a:off x="7690681" y="1976760"/>
            <a:ext cx="338137" cy="234950"/>
          </a:xfrm>
          <a:prstGeom prst="ellipse">
            <a:avLst/>
          </a:prstGeom>
          <a:solidFill>
            <a:schemeClr val="bg1">
              <a:lumMod val="50000"/>
            </a:schemeClr>
          </a:solidFill>
          <a:ln w="38100" algn="ctr">
            <a:solidFill>
              <a:schemeClr val="bg1"/>
            </a:solidFill>
            <a:miter lim="800000"/>
            <a:headEnd/>
            <a:tailEnd/>
          </a:ln>
          <a:effectLst/>
        </p:spPr>
        <p:txBody>
          <a:bodyPr lIns="0" tIns="0" rIns="0" bIns="0" anchor="ctr"/>
          <a:lstStyle/>
          <a:p>
            <a:pPr algn="ctr" defTabSz="783285">
              <a:lnSpc>
                <a:spcPct val="104000"/>
              </a:lnSpc>
              <a:defRPr/>
            </a:pPr>
            <a:r>
              <a:rPr lang="en-US" sz="1000" dirty="0">
                <a:solidFill>
                  <a:schemeClr val="bg1"/>
                </a:solidFill>
                <a:latin typeface="Arial" pitchFamily="34" charset="0"/>
                <a:cs typeface="Arial Unicode MS"/>
              </a:rPr>
              <a:t>5</a:t>
            </a:r>
          </a:p>
        </p:txBody>
      </p:sp>
      <p:sp>
        <p:nvSpPr>
          <p:cNvPr id="27" name="TextBox 20">
            <a:extLst>
              <a:ext uri="{FF2B5EF4-FFF2-40B4-BE49-F238E27FC236}">
                <a16:creationId xmlns:a16="http://schemas.microsoft.com/office/drawing/2014/main" id="{CD38CAAD-8D0F-4685-ABB8-68F5AB24B01A}"/>
              </a:ext>
            </a:extLst>
          </p:cNvPr>
          <p:cNvSpPr txBox="1">
            <a:spLocks noChangeArrowheads="1"/>
          </p:cNvSpPr>
          <p:nvPr/>
        </p:nvSpPr>
        <p:spPr bwMode="auto">
          <a:xfrm>
            <a:off x="2569876" y="3982910"/>
            <a:ext cx="1511300" cy="400110"/>
          </a:xfrm>
          <a:prstGeom prst="rect">
            <a:avLst/>
          </a:prstGeom>
          <a:solidFill>
            <a:srgbClr val="95A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000">
                <a:solidFill>
                  <a:schemeClr val="tx1"/>
                </a:solidFill>
                <a:latin typeface="Arial" charset="0"/>
                <a:cs typeface="Arial" charset="0"/>
              </a:defRPr>
            </a:lvl1pPr>
            <a:lvl2pPr marL="742950" indent="-285750">
              <a:defRPr sz="1000">
                <a:solidFill>
                  <a:schemeClr val="tx1"/>
                </a:solidFill>
                <a:latin typeface="Arial" charset="0"/>
                <a:cs typeface="Arial" charset="0"/>
              </a:defRPr>
            </a:lvl2pPr>
            <a:lvl3pPr marL="1143000" indent="-228600">
              <a:defRPr sz="1000">
                <a:solidFill>
                  <a:schemeClr val="tx1"/>
                </a:solidFill>
                <a:latin typeface="Arial" charset="0"/>
                <a:cs typeface="Arial" charset="0"/>
              </a:defRPr>
            </a:lvl3pPr>
            <a:lvl4pPr marL="1600200" indent="-228600">
              <a:defRPr sz="1000">
                <a:solidFill>
                  <a:schemeClr val="tx1"/>
                </a:solidFill>
                <a:latin typeface="Arial" charset="0"/>
                <a:cs typeface="Arial" charset="0"/>
              </a:defRPr>
            </a:lvl4pPr>
            <a:lvl5pPr marL="2057400" indent="-228600">
              <a:defRPr sz="1000">
                <a:solidFill>
                  <a:schemeClr val="tx1"/>
                </a:solidFill>
                <a:latin typeface="Arial" charset="0"/>
                <a:cs typeface="Arial" charset="0"/>
              </a:defRPr>
            </a:lvl5pPr>
            <a:lvl6pPr marL="2514600" indent="-228600" eaLnBrk="0" fontAlgn="base" hangingPunct="0">
              <a:spcBef>
                <a:spcPct val="0"/>
              </a:spcBef>
              <a:spcAft>
                <a:spcPct val="0"/>
              </a:spcAft>
              <a:defRPr sz="1000">
                <a:solidFill>
                  <a:schemeClr val="tx1"/>
                </a:solidFill>
                <a:latin typeface="Arial" charset="0"/>
                <a:cs typeface="Arial" charset="0"/>
              </a:defRPr>
            </a:lvl6pPr>
            <a:lvl7pPr marL="2971800" indent="-228600" eaLnBrk="0" fontAlgn="base" hangingPunct="0">
              <a:spcBef>
                <a:spcPct val="0"/>
              </a:spcBef>
              <a:spcAft>
                <a:spcPct val="0"/>
              </a:spcAft>
              <a:defRPr sz="1000">
                <a:solidFill>
                  <a:schemeClr val="tx1"/>
                </a:solidFill>
                <a:latin typeface="Arial" charset="0"/>
                <a:cs typeface="Arial" charset="0"/>
              </a:defRPr>
            </a:lvl7pPr>
            <a:lvl8pPr marL="3429000" indent="-228600" eaLnBrk="0" fontAlgn="base" hangingPunct="0">
              <a:spcBef>
                <a:spcPct val="0"/>
              </a:spcBef>
              <a:spcAft>
                <a:spcPct val="0"/>
              </a:spcAft>
              <a:defRPr sz="1000">
                <a:solidFill>
                  <a:schemeClr val="tx1"/>
                </a:solidFill>
                <a:latin typeface="Arial" charset="0"/>
                <a:cs typeface="Arial" charset="0"/>
              </a:defRPr>
            </a:lvl8pPr>
            <a:lvl9pPr marL="3886200" indent="-228600" eaLnBrk="0" fontAlgn="base" hangingPunct="0">
              <a:spcBef>
                <a:spcPct val="0"/>
              </a:spcBef>
              <a:spcAft>
                <a:spcPct val="0"/>
              </a:spcAft>
              <a:defRPr sz="1000">
                <a:solidFill>
                  <a:schemeClr val="tx1"/>
                </a:solidFill>
                <a:latin typeface="Arial" charset="0"/>
                <a:cs typeface="Arial" charset="0"/>
              </a:defRPr>
            </a:lvl9pPr>
          </a:lstStyle>
          <a:p>
            <a:pPr algn="ctr" eaLnBrk="1" hangingPunct="1"/>
            <a:r>
              <a:rPr lang="en-US" altLang="zh-CN" dirty="0">
                <a:solidFill>
                  <a:schemeClr val="bg1"/>
                </a:solidFill>
                <a:ea typeface="宋体" pitchFamily="2" charset="-122"/>
              </a:rPr>
              <a:t>Check pre-Check result</a:t>
            </a:r>
          </a:p>
          <a:p>
            <a:pPr algn="ctr" eaLnBrk="1" hangingPunct="1"/>
            <a:r>
              <a:rPr lang="en-US" altLang="zh-CN" dirty="0">
                <a:solidFill>
                  <a:schemeClr val="bg1"/>
                </a:solidFill>
                <a:ea typeface="宋体" pitchFamily="2" charset="-122"/>
              </a:rPr>
              <a:t>in DFE</a:t>
            </a:r>
            <a:endParaRPr lang="zh-CN" altLang="en-US" dirty="0">
              <a:solidFill>
                <a:schemeClr val="bg1"/>
              </a:solidFill>
              <a:ea typeface="宋体" pitchFamily="2" charset="-122"/>
            </a:endParaRPr>
          </a:p>
        </p:txBody>
      </p:sp>
      <p:sp>
        <p:nvSpPr>
          <p:cNvPr id="28" name="Oval 33">
            <a:extLst>
              <a:ext uri="{FF2B5EF4-FFF2-40B4-BE49-F238E27FC236}">
                <a16:creationId xmlns:a16="http://schemas.microsoft.com/office/drawing/2014/main" id="{84878DD0-A19F-47DF-BB6E-4EA595E5E25B}"/>
              </a:ext>
            </a:extLst>
          </p:cNvPr>
          <p:cNvSpPr>
            <a:spLocks noChangeAspect="1" noChangeArrowheads="1"/>
          </p:cNvSpPr>
          <p:nvPr/>
        </p:nvSpPr>
        <p:spPr bwMode="auto">
          <a:xfrm>
            <a:off x="7105742" y="1020538"/>
            <a:ext cx="338138" cy="233362"/>
          </a:xfrm>
          <a:prstGeom prst="ellipse">
            <a:avLst/>
          </a:prstGeom>
          <a:solidFill>
            <a:schemeClr val="bg1">
              <a:lumMod val="50000"/>
            </a:schemeClr>
          </a:solidFill>
          <a:ln w="38100" algn="ctr">
            <a:solidFill>
              <a:schemeClr val="bg1"/>
            </a:solidFill>
            <a:miter lim="800000"/>
            <a:headEnd/>
            <a:tailEnd/>
          </a:ln>
          <a:effectLst/>
        </p:spPr>
        <p:txBody>
          <a:bodyPr lIns="0" tIns="0" rIns="0" bIns="0" anchor="ctr"/>
          <a:lstStyle/>
          <a:p>
            <a:pPr algn="ctr" defTabSz="783285">
              <a:lnSpc>
                <a:spcPct val="104000"/>
              </a:lnSpc>
              <a:defRPr/>
            </a:pPr>
            <a:r>
              <a:rPr lang="en-US" sz="1000" dirty="0">
                <a:solidFill>
                  <a:schemeClr val="bg1"/>
                </a:solidFill>
                <a:latin typeface="Arial" pitchFamily="34" charset="0"/>
                <a:cs typeface="Arial Unicode MS"/>
              </a:rPr>
              <a:t>4</a:t>
            </a:r>
          </a:p>
        </p:txBody>
      </p:sp>
      <p:cxnSp>
        <p:nvCxnSpPr>
          <p:cNvPr id="29" name="Straight Arrow Connector 75">
            <a:extLst>
              <a:ext uri="{FF2B5EF4-FFF2-40B4-BE49-F238E27FC236}">
                <a16:creationId xmlns:a16="http://schemas.microsoft.com/office/drawing/2014/main" id="{D5287590-1BB8-4CFA-93AC-941495444EE8}"/>
              </a:ext>
            </a:extLst>
          </p:cNvPr>
          <p:cNvCxnSpPr/>
          <p:nvPr/>
        </p:nvCxnSpPr>
        <p:spPr bwMode="auto">
          <a:xfrm>
            <a:off x="8233016" y="3681902"/>
            <a:ext cx="0" cy="188976"/>
          </a:xfrm>
          <a:prstGeom prst="straightConnector1">
            <a:avLst/>
          </a:prstGeom>
          <a:solidFill>
            <a:schemeClr val="accent1"/>
          </a:solidFill>
          <a:ln w="22225" cap="flat" cmpd="sng" algn="ctr">
            <a:solidFill>
              <a:schemeClr val="bg1">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6">
            <a:extLst>
              <a:ext uri="{FF2B5EF4-FFF2-40B4-BE49-F238E27FC236}">
                <a16:creationId xmlns:a16="http://schemas.microsoft.com/office/drawing/2014/main" id="{91447EAA-B8E9-41E0-8DF6-865385D82095}"/>
              </a:ext>
            </a:extLst>
          </p:cNvPr>
          <p:cNvSpPr txBox="1">
            <a:spLocks noChangeArrowheads="1"/>
          </p:cNvSpPr>
          <p:nvPr/>
        </p:nvSpPr>
        <p:spPr bwMode="auto">
          <a:xfrm>
            <a:off x="4331336" y="2264885"/>
            <a:ext cx="16192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cs typeface="Arial" charset="0"/>
              </a:defRPr>
            </a:lvl1pPr>
            <a:lvl2pPr marL="742950" indent="-285750">
              <a:defRPr sz="1000">
                <a:solidFill>
                  <a:schemeClr val="tx1"/>
                </a:solidFill>
                <a:latin typeface="Arial" charset="0"/>
                <a:cs typeface="Arial" charset="0"/>
              </a:defRPr>
            </a:lvl2pPr>
            <a:lvl3pPr marL="1143000" indent="-228600">
              <a:defRPr sz="1000">
                <a:solidFill>
                  <a:schemeClr val="tx1"/>
                </a:solidFill>
                <a:latin typeface="Arial" charset="0"/>
                <a:cs typeface="Arial" charset="0"/>
              </a:defRPr>
            </a:lvl3pPr>
            <a:lvl4pPr marL="1600200" indent="-228600">
              <a:defRPr sz="1000">
                <a:solidFill>
                  <a:schemeClr val="tx1"/>
                </a:solidFill>
                <a:latin typeface="Arial" charset="0"/>
                <a:cs typeface="Arial" charset="0"/>
              </a:defRPr>
            </a:lvl4pPr>
            <a:lvl5pPr marL="2057400" indent="-228600">
              <a:defRPr sz="1000">
                <a:solidFill>
                  <a:schemeClr val="tx1"/>
                </a:solidFill>
                <a:latin typeface="Arial" charset="0"/>
                <a:cs typeface="Arial" charset="0"/>
              </a:defRPr>
            </a:lvl5pPr>
            <a:lvl6pPr marL="2514600" indent="-228600" eaLnBrk="0" fontAlgn="base" hangingPunct="0">
              <a:spcBef>
                <a:spcPct val="0"/>
              </a:spcBef>
              <a:spcAft>
                <a:spcPct val="0"/>
              </a:spcAft>
              <a:defRPr sz="1000">
                <a:solidFill>
                  <a:schemeClr val="tx1"/>
                </a:solidFill>
                <a:latin typeface="Arial" charset="0"/>
                <a:cs typeface="Arial" charset="0"/>
              </a:defRPr>
            </a:lvl6pPr>
            <a:lvl7pPr marL="2971800" indent="-228600" eaLnBrk="0" fontAlgn="base" hangingPunct="0">
              <a:spcBef>
                <a:spcPct val="0"/>
              </a:spcBef>
              <a:spcAft>
                <a:spcPct val="0"/>
              </a:spcAft>
              <a:defRPr sz="1000">
                <a:solidFill>
                  <a:schemeClr val="tx1"/>
                </a:solidFill>
                <a:latin typeface="Arial" charset="0"/>
                <a:cs typeface="Arial" charset="0"/>
              </a:defRPr>
            </a:lvl7pPr>
            <a:lvl8pPr marL="3429000" indent="-228600" eaLnBrk="0" fontAlgn="base" hangingPunct="0">
              <a:spcBef>
                <a:spcPct val="0"/>
              </a:spcBef>
              <a:spcAft>
                <a:spcPct val="0"/>
              </a:spcAft>
              <a:defRPr sz="1000">
                <a:solidFill>
                  <a:schemeClr val="tx1"/>
                </a:solidFill>
                <a:latin typeface="Arial" charset="0"/>
                <a:cs typeface="Arial" charset="0"/>
              </a:defRPr>
            </a:lvl8pPr>
            <a:lvl9pPr marL="3886200" indent="-228600" eaLnBrk="0" fontAlgn="base" hangingPunct="0">
              <a:spcBef>
                <a:spcPct val="0"/>
              </a:spcBef>
              <a:spcAft>
                <a:spcPct val="0"/>
              </a:spcAft>
              <a:defRPr sz="1000">
                <a:solidFill>
                  <a:schemeClr val="tx1"/>
                </a:solidFill>
                <a:latin typeface="Arial" charset="0"/>
                <a:cs typeface="Arial" charset="0"/>
              </a:defRPr>
            </a:lvl9pPr>
          </a:lstStyle>
          <a:p>
            <a:pPr algn="ctr" eaLnBrk="1" hangingPunct="1">
              <a:spcBef>
                <a:spcPts val="300"/>
              </a:spcBef>
            </a:pPr>
            <a:r>
              <a:rPr lang="en-US" altLang="zh-CN" dirty="0">
                <a:ea typeface="宋体" pitchFamily="2" charset="-122"/>
              </a:rPr>
              <a:t>Quotation confirmed</a:t>
            </a:r>
          </a:p>
        </p:txBody>
      </p:sp>
      <p:cxnSp>
        <p:nvCxnSpPr>
          <p:cNvPr id="31" name="Straight Arrow Connector 77">
            <a:extLst>
              <a:ext uri="{FF2B5EF4-FFF2-40B4-BE49-F238E27FC236}">
                <a16:creationId xmlns:a16="http://schemas.microsoft.com/office/drawing/2014/main" id="{539E2F98-D71C-4FEA-8AB8-FA507D7E4B1F}"/>
              </a:ext>
            </a:extLst>
          </p:cNvPr>
          <p:cNvCxnSpPr/>
          <p:nvPr/>
        </p:nvCxnSpPr>
        <p:spPr bwMode="auto">
          <a:xfrm rot="10800000">
            <a:off x="4510724" y="2515710"/>
            <a:ext cx="1296987" cy="0"/>
          </a:xfrm>
          <a:prstGeom prst="straightConnector1">
            <a:avLst/>
          </a:prstGeom>
          <a:solidFill>
            <a:schemeClr val="accent1"/>
          </a:solidFill>
          <a:ln w="22225" cap="flat" cmpd="sng" algn="ctr">
            <a:solidFill>
              <a:schemeClr val="bg1">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11">
            <a:extLst>
              <a:ext uri="{FF2B5EF4-FFF2-40B4-BE49-F238E27FC236}">
                <a16:creationId xmlns:a16="http://schemas.microsoft.com/office/drawing/2014/main" id="{3DD0353F-AFDA-4596-B65E-8E7E8F87B6C7}"/>
              </a:ext>
            </a:extLst>
          </p:cNvPr>
          <p:cNvSpPr txBox="1">
            <a:spLocks noChangeArrowheads="1"/>
          </p:cNvSpPr>
          <p:nvPr/>
        </p:nvSpPr>
        <p:spPr bwMode="auto">
          <a:xfrm>
            <a:off x="7426961" y="1089271"/>
            <a:ext cx="1511300" cy="707886"/>
          </a:xfrm>
          <a:prstGeom prst="rect">
            <a:avLst/>
          </a:prstGeom>
          <a:solidFill>
            <a:srgbClr val="0066A1"/>
          </a:solidFill>
          <a:ln w="9525" cap="flat" cmpd="sng" algn="ctr">
            <a:noFill/>
            <a:prstDash val="solid"/>
            <a:round/>
            <a:headEnd type="none" w="med" len="med"/>
            <a:tailEnd type="none" w="med" len="med"/>
          </a:ln>
          <a:effectLst/>
        </p:spPr>
        <p:txBody>
          <a:bodyPr anchor="ctr"/>
          <a:lstStyle>
            <a:defPPr>
              <a:defRPr lang="en-US"/>
            </a:defPPr>
            <a:lvl1pPr algn="ctr" defTabSz="674688" fontAlgn="base">
              <a:spcBef>
                <a:spcPct val="0"/>
              </a:spcBef>
              <a:spcAft>
                <a:spcPct val="0"/>
              </a:spcAft>
              <a:defRPr sz="1000" b="1">
                <a:solidFill>
                  <a:schemeClr val="bg1"/>
                </a:solidFill>
                <a:latin typeface="Arial" charset="0"/>
                <a:ea typeface="MS PGothic" pitchFamily="34" charset="-128"/>
              </a:defRPr>
            </a:lvl1pPr>
          </a:lstStyle>
          <a:p>
            <a:r>
              <a:rPr lang="en-US" dirty="0"/>
              <a:t>Choose dealer, vehicle, financial product &amp;</a:t>
            </a:r>
            <a:endParaRPr lang="en-GB" dirty="0"/>
          </a:p>
          <a:p>
            <a:r>
              <a:rPr lang="en-US" altLang="zh-CN" dirty="0"/>
              <a:t>submit quotation</a:t>
            </a:r>
            <a:endParaRPr lang="zh-CN" altLang="en-US" dirty="0"/>
          </a:p>
        </p:txBody>
      </p:sp>
      <p:cxnSp>
        <p:nvCxnSpPr>
          <p:cNvPr id="33" name="Straight Arrow Connector 79">
            <a:extLst>
              <a:ext uri="{FF2B5EF4-FFF2-40B4-BE49-F238E27FC236}">
                <a16:creationId xmlns:a16="http://schemas.microsoft.com/office/drawing/2014/main" id="{06D3D5D0-3288-421A-AF1D-D80CBB2CDD5A}"/>
              </a:ext>
            </a:extLst>
          </p:cNvPr>
          <p:cNvCxnSpPr/>
          <p:nvPr/>
        </p:nvCxnSpPr>
        <p:spPr bwMode="auto">
          <a:xfrm flipV="1">
            <a:off x="6490857" y="1441311"/>
            <a:ext cx="875802" cy="1"/>
          </a:xfrm>
          <a:prstGeom prst="straightConnector1">
            <a:avLst/>
          </a:prstGeom>
          <a:solidFill>
            <a:schemeClr val="accent1"/>
          </a:solidFill>
          <a:ln w="22225" cap="flat" cmpd="sng" algn="ctr">
            <a:solidFill>
              <a:schemeClr val="bg1">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4" name="Picture 41" descr="S:\M-MM\User\EC\AIM Icons\Final Icons\AIM Icons-06.png">
            <a:extLst>
              <a:ext uri="{FF2B5EF4-FFF2-40B4-BE49-F238E27FC236}">
                <a16:creationId xmlns:a16="http://schemas.microsoft.com/office/drawing/2014/main" id="{19E360D4-52D8-41F9-9BC9-D60547C2C1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25348" y="2112856"/>
            <a:ext cx="399257" cy="51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8">
            <a:extLst>
              <a:ext uri="{FF2B5EF4-FFF2-40B4-BE49-F238E27FC236}">
                <a16:creationId xmlns:a16="http://schemas.microsoft.com/office/drawing/2014/main" id="{2B7410FE-FC9D-42A1-92A6-F1B359A2F7B2}"/>
              </a:ext>
            </a:extLst>
          </p:cNvPr>
          <p:cNvSpPr txBox="1">
            <a:spLocks noChangeArrowheads="1"/>
          </p:cNvSpPr>
          <p:nvPr/>
        </p:nvSpPr>
        <p:spPr bwMode="auto">
          <a:xfrm>
            <a:off x="8443443" y="2168834"/>
            <a:ext cx="5625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Arial" charset="0"/>
                <a:cs typeface="Arial" charset="0"/>
              </a:defRPr>
            </a:lvl1pPr>
            <a:lvl2pPr marL="742950" indent="-285750">
              <a:defRPr sz="1000">
                <a:solidFill>
                  <a:schemeClr val="tx1"/>
                </a:solidFill>
                <a:latin typeface="Arial" charset="0"/>
                <a:cs typeface="Arial" charset="0"/>
              </a:defRPr>
            </a:lvl2pPr>
            <a:lvl3pPr marL="1143000" indent="-228600">
              <a:defRPr sz="1000">
                <a:solidFill>
                  <a:schemeClr val="tx1"/>
                </a:solidFill>
                <a:latin typeface="Arial" charset="0"/>
                <a:cs typeface="Arial" charset="0"/>
              </a:defRPr>
            </a:lvl3pPr>
            <a:lvl4pPr marL="1600200" indent="-228600">
              <a:defRPr sz="1000">
                <a:solidFill>
                  <a:schemeClr val="tx1"/>
                </a:solidFill>
                <a:latin typeface="Arial" charset="0"/>
                <a:cs typeface="Arial" charset="0"/>
              </a:defRPr>
            </a:lvl4pPr>
            <a:lvl5pPr marL="2057400" indent="-228600">
              <a:defRPr sz="1000">
                <a:solidFill>
                  <a:schemeClr val="tx1"/>
                </a:solidFill>
                <a:latin typeface="Arial" charset="0"/>
                <a:cs typeface="Arial" charset="0"/>
              </a:defRPr>
            </a:lvl5pPr>
            <a:lvl6pPr marL="2514600" indent="-228600" eaLnBrk="0" fontAlgn="base" hangingPunct="0">
              <a:spcBef>
                <a:spcPct val="0"/>
              </a:spcBef>
              <a:spcAft>
                <a:spcPct val="0"/>
              </a:spcAft>
              <a:defRPr sz="1000">
                <a:solidFill>
                  <a:schemeClr val="tx1"/>
                </a:solidFill>
                <a:latin typeface="Arial" charset="0"/>
                <a:cs typeface="Arial" charset="0"/>
              </a:defRPr>
            </a:lvl6pPr>
            <a:lvl7pPr marL="2971800" indent="-228600" eaLnBrk="0" fontAlgn="base" hangingPunct="0">
              <a:spcBef>
                <a:spcPct val="0"/>
              </a:spcBef>
              <a:spcAft>
                <a:spcPct val="0"/>
              </a:spcAft>
              <a:defRPr sz="1000">
                <a:solidFill>
                  <a:schemeClr val="tx1"/>
                </a:solidFill>
                <a:latin typeface="Arial" charset="0"/>
                <a:cs typeface="Arial" charset="0"/>
              </a:defRPr>
            </a:lvl7pPr>
            <a:lvl8pPr marL="3429000" indent="-228600" eaLnBrk="0" fontAlgn="base" hangingPunct="0">
              <a:spcBef>
                <a:spcPct val="0"/>
              </a:spcBef>
              <a:spcAft>
                <a:spcPct val="0"/>
              </a:spcAft>
              <a:defRPr sz="1000">
                <a:solidFill>
                  <a:schemeClr val="tx1"/>
                </a:solidFill>
                <a:latin typeface="Arial" charset="0"/>
                <a:cs typeface="Arial" charset="0"/>
              </a:defRPr>
            </a:lvl8pPr>
            <a:lvl9pPr marL="3886200" indent="-228600" eaLnBrk="0" fontAlgn="base" hangingPunct="0">
              <a:spcBef>
                <a:spcPct val="0"/>
              </a:spcBef>
              <a:spcAft>
                <a:spcPct val="0"/>
              </a:spcAft>
              <a:defRPr sz="1000">
                <a:solidFill>
                  <a:schemeClr val="tx1"/>
                </a:solidFill>
                <a:latin typeface="Arial" charset="0"/>
                <a:cs typeface="Arial" charset="0"/>
              </a:defRPr>
            </a:lvl9pPr>
          </a:lstStyle>
          <a:p>
            <a:pPr algn="ctr" eaLnBrk="1" hangingPunct="1"/>
            <a:r>
              <a:rPr lang="en-US" altLang="zh-CN" dirty="0">
                <a:ea typeface="宋体" pitchFamily="2" charset="-122"/>
              </a:rPr>
              <a:t>Dealer F&amp;I</a:t>
            </a:r>
            <a:endParaRPr lang="zh-CN" altLang="en-US" dirty="0">
              <a:ea typeface="宋体" pitchFamily="2" charset="-122"/>
            </a:endParaRPr>
          </a:p>
        </p:txBody>
      </p:sp>
      <p:sp>
        <p:nvSpPr>
          <p:cNvPr id="36" name="TextBox 11">
            <a:extLst>
              <a:ext uri="{FF2B5EF4-FFF2-40B4-BE49-F238E27FC236}">
                <a16:creationId xmlns:a16="http://schemas.microsoft.com/office/drawing/2014/main" id="{B28AEFF3-130B-41BA-AEF1-6B53A7B036FA}"/>
              </a:ext>
            </a:extLst>
          </p:cNvPr>
          <p:cNvSpPr txBox="1">
            <a:spLocks noChangeArrowheads="1"/>
          </p:cNvSpPr>
          <p:nvPr/>
        </p:nvSpPr>
        <p:spPr bwMode="auto">
          <a:xfrm>
            <a:off x="2906332" y="3124038"/>
            <a:ext cx="1511300" cy="393019"/>
          </a:xfrm>
          <a:prstGeom prst="rect">
            <a:avLst/>
          </a:prstGeom>
          <a:solidFill>
            <a:srgbClr val="0066A1"/>
          </a:solidFill>
          <a:ln w="9525" cap="flat" cmpd="sng" algn="ctr">
            <a:noFill/>
            <a:prstDash val="solid"/>
            <a:round/>
            <a:headEnd type="none" w="med" len="med"/>
            <a:tailEnd type="none" w="med" len="med"/>
          </a:ln>
          <a:effectLst/>
        </p:spPr>
        <p:txBody>
          <a:bodyPr anchor="ctr"/>
          <a:lstStyle>
            <a:defPPr>
              <a:defRPr lang="en-US"/>
            </a:defPPr>
            <a:lvl1pPr algn="ctr" defTabSz="674688" fontAlgn="base">
              <a:spcBef>
                <a:spcPct val="0"/>
              </a:spcBef>
              <a:spcAft>
                <a:spcPct val="0"/>
              </a:spcAft>
              <a:defRPr sz="1000" b="1">
                <a:solidFill>
                  <a:schemeClr val="bg1"/>
                </a:solidFill>
                <a:latin typeface="Arial" charset="0"/>
                <a:ea typeface="MS PGothic" pitchFamily="34" charset="-128"/>
              </a:defRPr>
            </a:lvl1pPr>
          </a:lstStyle>
          <a:p>
            <a:r>
              <a:rPr lang="en-US" altLang="zh-CN" dirty="0"/>
              <a:t>Precheck</a:t>
            </a:r>
            <a:endParaRPr lang="zh-CN" altLang="en-US" dirty="0"/>
          </a:p>
        </p:txBody>
      </p:sp>
      <p:pic>
        <p:nvPicPr>
          <p:cNvPr id="37" name="Picture 5" descr="S:\M-MM\User\EC\AIM Icons\Final Icons\AIM Icons-18.png">
            <a:extLst>
              <a:ext uri="{FF2B5EF4-FFF2-40B4-BE49-F238E27FC236}">
                <a16:creationId xmlns:a16="http://schemas.microsoft.com/office/drawing/2014/main" id="{8F98DDF4-EC0D-43C7-87CD-43629D57C0E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7257" y="2223531"/>
            <a:ext cx="374738" cy="47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6">
            <a:extLst>
              <a:ext uri="{FF2B5EF4-FFF2-40B4-BE49-F238E27FC236}">
                <a16:creationId xmlns:a16="http://schemas.microsoft.com/office/drawing/2014/main" id="{976BAF01-35F9-48EA-8CE6-CD6542079706}"/>
              </a:ext>
            </a:extLst>
          </p:cNvPr>
          <p:cNvSpPr txBox="1">
            <a:spLocks noChangeArrowheads="1"/>
          </p:cNvSpPr>
          <p:nvPr/>
        </p:nvSpPr>
        <p:spPr bwMode="auto">
          <a:xfrm>
            <a:off x="-23317" y="2505407"/>
            <a:ext cx="10721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Arial" charset="0"/>
                <a:cs typeface="Arial" charset="0"/>
              </a:defRPr>
            </a:lvl1pPr>
            <a:lvl2pPr marL="742950" indent="-285750">
              <a:defRPr sz="1000">
                <a:solidFill>
                  <a:schemeClr val="tx1"/>
                </a:solidFill>
                <a:latin typeface="Arial" charset="0"/>
                <a:cs typeface="Arial" charset="0"/>
              </a:defRPr>
            </a:lvl2pPr>
            <a:lvl3pPr marL="1143000" indent="-228600">
              <a:defRPr sz="1000">
                <a:solidFill>
                  <a:schemeClr val="tx1"/>
                </a:solidFill>
                <a:latin typeface="Arial" charset="0"/>
                <a:cs typeface="Arial" charset="0"/>
              </a:defRPr>
            </a:lvl3pPr>
            <a:lvl4pPr marL="1600200" indent="-228600">
              <a:defRPr sz="1000">
                <a:solidFill>
                  <a:schemeClr val="tx1"/>
                </a:solidFill>
                <a:latin typeface="Arial" charset="0"/>
                <a:cs typeface="Arial" charset="0"/>
              </a:defRPr>
            </a:lvl4pPr>
            <a:lvl5pPr marL="2057400" indent="-228600">
              <a:defRPr sz="1000">
                <a:solidFill>
                  <a:schemeClr val="tx1"/>
                </a:solidFill>
                <a:latin typeface="Arial" charset="0"/>
                <a:cs typeface="Arial" charset="0"/>
              </a:defRPr>
            </a:lvl5pPr>
            <a:lvl6pPr marL="2514600" indent="-228600" eaLnBrk="0" fontAlgn="base" hangingPunct="0">
              <a:spcBef>
                <a:spcPct val="0"/>
              </a:spcBef>
              <a:spcAft>
                <a:spcPct val="0"/>
              </a:spcAft>
              <a:defRPr sz="1000">
                <a:solidFill>
                  <a:schemeClr val="tx1"/>
                </a:solidFill>
                <a:latin typeface="Arial" charset="0"/>
                <a:cs typeface="Arial" charset="0"/>
              </a:defRPr>
            </a:lvl6pPr>
            <a:lvl7pPr marL="2971800" indent="-228600" eaLnBrk="0" fontAlgn="base" hangingPunct="0">
              <a:spcBef>
                <a:spcPct val="0"/>
              </a:spcBef>
              <a:spcAft>
                <a:spcPct val="0"/>
              </a:spcAft>
              <a:defRPr sz="1000">
                <a:solidFill>
                  <a:schemeClr val="tx1"/>
                </a:solidFill>
                <a:latin typeface="Arial" charset="0"/>
                <a:cs typeface="Arial" charset="0"/>
              </a:defRPr>
            </a:lvl7pPr>
            <a:lvl8pPr marL="3429000" indent="-228600" eaLnBrk="0" fontAlgn="base" hangingPunct="0">
              <a:spcBef>
                <a:spcPct val="0"/>
              </a:spcBef>
              <a:spcAft>
                <a:spcPct val="0"/>
              </a:spcAft>
              <a:defRPr sz="1000">
                <a:solidFill>
                  <a:schemeClr val="tx1"/>
                </a:solidFill>
                <a:latin typeface="Arial" charset="0"/>
                <a:cs typeface="Arial" charset="0"/>
              </a:defRPr>
            </a:lvl8pPr>
            <a:lvl9pPr marL="3886200" indent="-228600" eaLnBrk="0" fontAlgn="base" hangingPunct="0">
              <a:spcBef>
                <a:spcPct val="0"/>
              </a:spcBef>
              <a:spcAft>
                <a:spcPct val="0"/>
              </a:spcAft>
              <a:defRPr sz="1000">
                <a:solidFill>
                  <a:schemeClr val="tx1"/>
                </a:solidFill>
                <a:latin typeface="Arial" charset="0"/>
                <a:cs typeface="Arial" charset="0"/>
              </a:defRPr>
            </a:lvl9pPr>
          </a:lstStyle>
          <a:p>
            <a:pPr algn="ctr">
              <a:spcBef>
                <a:spcPts val="300"/>
              </a:spcBef>
            </a:pPr>
            <a:r>
              <a:rPr lang="en-US" altLang="zh-CN" dirty="0">
                <a:ea typeface="宋体" pitchFamily="2" charset="-122"/>
              </a:rPr>
              <a:t>Authentication pass</a:t>
            </a:r>
          </a:p>
        </p:txBody>
      </p:sp>
      <p:sp>
        <p:nvSpPr>
          <p:cNvPr id="39" name="TextBox 11">
            <a:extLst>
              <a:ext uri="{FF2B5EF4-FFF2-40B4-BE49-F238E27FC236}">
                <a16:creationId xmlns:a16="http://schemas.microsoft.com/office/drawing/2014/main" id="{C2AEC4BA-39A5-4D07-BEDE-E4CF3E824D74}"/>
              </a:ext>
            </a:extLst>
          </p:cNvPr>
          <p:cNvSpPr txBox="1">
            <a:spLocks noChangeArrowheads="1"/>
          </p:cNvSpPr>
          <p:nvPr/>
        </p:nvSpPr>
        <p:spPr bwMode="auto">
          <a:xfrm>
            <a:off x="7469327" y="3039189"/>
            <a:ext cx="1511300" cy="553998"/>
          </a:xfrm>
          <a:prstGeom prst="rect">
            <a:avLst/>
          </a:prstGeom>
          <a:solidFill>
            <a:srgbClr val="0066A1"/>
          </a:solidFill>
          <a:ln w="9525" cap="flat" cmpd="sng" algn="ctr">
            <a:noFill/>
            <a:prstDash val="solid"/>
            <a:round/>
            <a:headEnd type="none" w="med" len="med"/>
            <a:tailEnd type="none" w="med" len="med"/>
          </a:ln>
          <a:effectLst/>
        </p:spPr>
        <p:txBody>
          <a:bodyPr anchor="ctr"/>
          <a:lstStyle>
            <a:defPPr>
              <a:defRPr lang="en-US"/>
            </a:defPPr>
            <a:lvl1pPr algn="ctr" defTabSz="674688" fontAlgn="base">
              <a:spcBef>
                <a:spcPct val="0"/>
              </a:spcBef>
              <a:spcAft>
                <a:spcPct val="0"/>
              </a:spcAft>
              <a:defRPr sz="1000" b="1">
                <a:solidFill>
                  <a:schemeClr val="bg1"/>
                </a:solidFill>
                <a:latin typeface="Arial" charset="0"/>
                <a:ea typeface="MS PGothic" pitchFamily="34" charset="-128"/>
              </a:defRPr>
            </a:lvl1pPr>
          </a:lstStyle>
          <a:p>
            <a:r>
              <a:rPr lang="en-US" altLang="zh-CN" dirty="0"/>
              <a:t>Submit the application form</a:t>
            </a:r>
            <a:endParaRPr lang="zh-CN" altLang="en-US" dirty="0"/>
          </a:p>
        </p:txBody>
      </p:sp>
      <p:sp>
        <p:nvSpPr>
          <p:cNvPr id="40" name="TextBox 11">
            <a:extLst>
              <a:ext uri="{FF2B5EF4-FFF2-40B4-BE49-F238E27FC236}">
                <a16:creationId xmlns:a16="http://schemas.microsoft.com/office/drawing/2014/main" id="{3CC2F02D-14BB-4CF8-9991-25907A492D16}"/>
              </a:ext>
            </a:extLst>
          </p:cNvPr>
          <p:cNvSpPr txBox="1">
            <a:spLocks noChangeArrowheads="1"/>
          </p:cNvSpPr>
          <p:nvPr/>
        </p:nvSpPr>
        <p:spPr bwMode="auto">
          <a:xfrm>
            <a:off x="5095693" y="3162345"/>
            <a:ext cx="1511300" cy="400110"/>
          </a:xfrm>
          <a:prstGeom prst="rect">
            <a:avLst/>
          </a:prstGeom>
          <a:solidFill>
            <a:srgbClr val="0066A1"/>
          </a:solidFill>
          <a:ln w="9525" cap="flat" cmpd="sng" algn="ctr">
            <a:noFill/>
            <a:prstDash val="solid"/>
            <a:round/>
            <a:headEnd type="none" w="med" len="med"/>
            <a:tailEnd type="none" w="med" len="med"/>
          </a:ln>
          <a:effectLst/>
        </p:spPr>
        <p:txBody>
          <a:bodyPr anchor="ctr"/>
          <a:lstStyle>
            <a:defPPr>
              <a:defRPr lang="en-US"/>
            </a:defPPr>
            <a:lvl1pPr algn="ctr" defTabSz="674688" fontAlgn="base">
              <a:spcBef>
                <a:spcPct val="0"/>
              </a:spcBef>
              <a:spcAft>
                <a:spcPct val="0"/>
              </a:spcAft>
              <a:defRPr sz="1000" b="1">
                <a:solidFill>
                  <a:schemeClr val="bg1"/>
                </a:solidFill>
                <a:latin typeface="Arial" charset="0"/>
                <a:ea typeface="MS PGothic" pitchFamily="34" charset="-128"/>
              </a:defRPr>
            </a:lvl1pPr>
          </a:lstStyle>
          <a:p>
            <a:r>
              <a:rPr lang="en-US" altLang="zh-CN" dirty="0"/>
              <a:t>Upload mandatory document</a:t>
            </a:r>
            <a:endParaRPr lang="zh-CN" altLang="en-US" dirty="0"/>
          </a:p>
        </p:txBody>
      </p:sp>
      <p:sp>
        <p:nvSpPr>
          <p:cNvPr id="41" name="TextBox 8">
            <a:extLst>
              <a:ext uri="{FF2B5EF4-FFF2-40B4-BE49-F238E27FC236}">
                <a16:creationId xmlns:a16="http://schemas.microsoft.com/office/drawing/2014/main" id="{C294ADA1-5E7B-48F8-ACE7-35B8B915005F}"/>
              </a:ext>
            </a:extLst>
          </p:cNvPr>
          <p:cNvSpPr txBox="1">
            <a:spLocks noChangeArrowheads="1"/>
          </p:cNvSpPr>
          <p:nvPr/>
        </p:nvSpPr>
        <p:spPr bwMode="auto">
          <a:xfrm>
            <a:off x="3487730" y="2681525"/>
            <a:ext cx="12588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cs typeface="Arial" charset="0"/>
              </a:defRPr>
            </a:lvl1pPr>
            <a:lvl2pPr marL="742950" indent="-285750">
              <a:defRPr sz="1000">
                <a:solidFill>
                  <a:schemeClr val="tx1"/>
                </a:solidFill>
                <a:latin typeface="Arial" charset="0"/>
                <a:cs typeface="Arial" charset="0"/>
              </a:defRPr>
            </a:lvl2pPr>
            <a:lvl3pPr marL="1143000" indent="-228600">
              <a:defRPr sz="1000">
                <a:solidFill>
                  <a:schemeClr val="tx1"/>
                </a:solidFill>
                <a:latin typeface="Arial" charset="0"/>
                <a:cs typeface="Arial" charset="0"/>
              </a:defRPr>
            </a:lvl3pPr>
            <a:lvl4pPr marL="1600200" indent="-228600">
              <a:defRPr sz="1000">
                <a:solidFill>
                  <a:schemeClr val="tx1"/>
                </a:solidFill>
                <a:latin typeface="Arial" charset="0"/>
                <a:cs typeface="Arial" charset="0"/>
              </a:defRPr>
            </a:lvl4pPr>
            <a:lvl5pPr marL="2057400" indent="-228600">
              <a:defRPr sz="1000">
                <a:solidFill>
                  <a:schemeClr val="tx1"/>
                </a:solidFill>
                <a:latin typeface="Arial" charset="0"/>
                <a:cs typeface="Arial" charset="0"/>
              </a:defRPr>
            </a:lvl5pPr>
            <a:lvl6pPr marL="2514600" indent="-228600" eaLnBrk="0" fontAlgn="base" hangingPunct="0">
              <a:spcBef>
                <a:spcPct val="0"/>
              </a:spcBef>
              <a:spcAft>
                <a:spcPct val="0"/>
              </a:spcAft>
              <a:defRPr sz="1000">
                <a:solidFill>
                  <a:schemeClr val="tx1"/>
                </a:solidFill>
                <a:latin typeface="Arial" charset="0"/>
                <a:cs typeface="Arial" charset="0"/>
              </a:defRPr>
            </a:lvl6pPr>
            <a:lvl7pPr marL="2971800" indent="-228600" eaLnBrk="0" fontAlgn="base" hangingPunct="0">
              <a:spcBef>
                <a:spcPct val="0"/>
              </a:spcBef>
              <a:spcAft>
                <a:spcPct val="0"/>
              </a:spcAft>
              <a:defRPr sz="1000">
                <a:solidFill>
                  <a:schemeClr val="tx1"/>
                </a:solidFill>
                <a:latin typeface="Arial" charset="0"/>
                <a:cs typeface="Arial" charset="0"/>
              </a:defRPr>
            </a:lvl7pPr>
            <a:lvl8pPr marL="3429000" indent="-228600" eaLnBrk="0" fontAlgn="base" hangingPunct="0">
              <a:spcBef>
                <a:spcPct val="0"/>
              </a:spcBef>
              <a:spcAft>
                <a:spcPct val="0"/>
              </a:spcAft>
              <a:defRPr sz="1000">
                <a:solidFill>
                  <a:schemeClr val="tx1"/>
                </a:solidFill>
                <a:latin typeface="Arial" charset="0"/>
                <a:cs typeface="Arial" charset="0"/>
              </a:defRPr>
            </a:lvl8pPr>
            <a:lvl9pPr marL="3886200" indent="-228600" eaLnBrk="0" fontAlgn="base" hangingPunct="0">
              <a:spcBef>
                <a:spcPct val="0"/>
              </a:spcBef>
              <a:spcAft>
                <a:spcPct val="0"/>
              </a:spcAft>
              <a:defRPr sz="1000">
                <a:solidFill>
                  <a:schemeClr val="tx1"/>
                </a:solidFill>
                <a:latin typeface="Arial" charset="0"/>
                <a:cs typeface="Arial" charset="0"/>
              </a:defRPr>
            </a:lvl9pPr>
          </a:lstStyle>
          <a:p>
            <a:pPr algn="ctr" eaLnBrk="1" hangingPunct="1"/>
            <a:r>
              <a:rPr lang="en-US" altLang="zh-CN" dirty="0">
                <a:ea typeface="宋体" pitchFamily="2" charset="-122"/>
              </a:rPr>
              <a:t>Customer</a:t>
            </a:r>
            <a:endParaRPr lang="zh-CN" altLang="en-US" dirty="0">
              <a:ea typeface="宋体" pitchFamily="2" charset="-122"/>
            </a:endParaRPr>
          </a:p>
        </p:txBody>
      </p:sp>
      <p:cxnSp>
        <p:nvCxnSpPr>
          <p:cNvPr id="42" name="Straight Connector 19">
            <a:extLst>
              <a:ext uri="{FF2B5EF4-FFF2-40B4-BE49-F238E27FC236}">
                <a16:creationId xmlns:a16="http://schemas.microsoft.com/office/drawing/2014/main" id="{A2806F56-AF48-40FD-A5FA-DD79EDA8DE2B}"/>
              </a:ext>
            </a:extLst>
          </p:cNvPr>
          <p:cNvCxnSpPr/>
          <p:nvPr/>
        </p:nvCxnSpPr>
        <p:spPr>
          <a:xfrm>
            <a:off x="541801" y="2499742"/>
            <a:ext cx="212029" cy="0"/>
          </a:xfrm>
          <a:prstGeom prst="line">
            <a:avLst/>
          </a:prstGeom>
          <a:solidFill>
            <a:schemeClr val="accent1"/>
          </a:solidFill>
          <a:ln w="222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Arrow Connector 88">
            <a:extLst>
              <a:ext uri="{FF2B5EF4-FFF2-40B4-BE49-F238E27FC236}">
                <a16:creationId xmlns:a16="http://schemas.microsoft.com/office/drawing/2014/main" id="{54CC326D-B462-4ACE-BACA-03A5CE530A3F}"/>
              </a:ext>
            </a:extLst>
          </p:cNvPr>
          <p:cNvCxnSpPr/>
          <p:nvPr/>
        </p:nvCxnSpPr>
        <p:spPr bwMode="auto">
          <a:xfrm flipV="1">
            <a:off x="1949036" y="3352472"/>
            <a:ext cx="907290" cy="9928"/>
          </a:xfrm>
          <a:prstGeom prst="straightConnector1">
            <a:avLst/>
          </a:prstGeom>
          <a:solidFill>
            <a:schemeClr val="accent1"/>
          </a:solidFill>
          <a:ln w="22225" cap="flat" cmpd="sng" algn="ctr">
            <a:solidFill>
              <a:schemeClr val="bg1">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Arrow Connector 89">
            <a:extLst>
              <a:ext uri="{FF2B5EF4-FFF2-40B4-BE49-F238E27FC236}">
                <a16:creationId xmlns:a16="http://schemas.microsoft.com/office/drawing/2014/main" id="{B429005E-AE87-4ABF-8303-A6807DAABA1A}"/>
              </a:ext>
            </a:extLst>
          </p:cNvPr>
          <p:cNvCxnSpPr/>
          <p:nvPr/>
        </p:nvCxnSpPr>
        <p:spPr bwMode="auto">
          <a:xfrm>
            <a:off x="4438245" y="3371598"/>
            <a:ext cx="540444" cy="0"/>
          </a:xfrm>
          <a:prstGeom prst="straightConnector1">
            <a:avLst/>
          </a:prstGeom>
          <a:solidFill>
            <a:schemeClr val="accent1"/>
          </a:solidFill>
          <a:ln w="22225" cap="flat" cmpd="sng" algn="ctr">
            <a:solidFill>
              <a:schemeClr val="bg1">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Arrow Connector 90">
            <a:extLst>
              <a:ext uri="{FF2B5EF4-FFF2-40B4-BE49-F238E27FC236}">
                <a16:creationId xmlns:a16="http://schemas.microsoft.com/office/drawing/2014/main" id="{6C8CAA56-E3D5-42F3-9D98-4A3201715AE8}"/>
              </a:ext>
            </a:extLst>
          </p:cNvPr>
          <p:cNvCxnSpPr/>
          <p:nvPr/>
        </p:nvCxnSpPr>
        <p:spPr bwMode="auto">
          <a:xfrm>
            <a:off x="6671648" y="3357436"/>
            <a:ext cx="755313" cy="0"/>
          </a:xfrm>
          <a:prstGeom prst="straightConnector1">
            <a:avLst/>
          </a:prstGeom>
          <a:solidFill>
            <a:schemeClr val="accent1"/>
          </a:solidFill>
          <a:ln w="22225" cap="flat" cmpd="sng" algn="ctr">
            <a:solidFill>
              <a:schemeClr val="bg1">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extBox 11">
            <a:extLst>
              <a:ext uri="{FF2B5EF4-FFF2-40B4-BE49-F238E27FC236}">
                <a16:creationId xmlns:a16="http://schemas.microsoft.com/office/drawing/2014/main" id="{D8565A4D-25DB-4142-96D7-B8C19643FAA3}"/>
              </a:ext>
            </a:extLst>
          </p:cNvPr>
          <p:cNvSpPr txBox="1">
            <a:spLocks noChangeArrowheads="1"/>
          </p:cNvSpPr>
          <p:nvPr/>
        </p:nvSpPr>
        <p:spPr bwMode="auto">
          <a:xfrm>
            <a:off x="7519753" y="3967297"/>
            <a:ext cx="1511300" cy="538833"/>
          </a:xfrm>
          <a:prstGeom prst="rect">
            <a:avLst/>
          </a:prstGeom>
          <a:solidFill>
            <a:srgbClr val="0066A1"/>
          </a:solidFill>
          <a:ln w="9525" cap="flat" cmpd="sng" algn="ctr">
            <a:noFill/>
            <a:prstDash val="solid"/>
            <a:round/>
            <a:headEnd type="none" w="med" len="med"/>
            <a:tailEnd type="none" w="med" len="med"/>
          </a:ln>
          <a:effectLst/>
        </p:spPr>
        <p:txBody>
          <a:bodyPr anchor="ctr"/>
          <a:lstStyle>
            <a:defPPr>
              <a:defRPr lang="en-US"/>
            </a:defPPr>
            <a:lvl1pPr algn="ctr" defTabSz="674688" fontAlgn="base">
              <a:spcBef>
                <a:spcPct val="0"/>
              </a:spcBef>
              <a:spcAft>
                <a:spcPct val="0"/>
              </a:spcAft>
              <a:defRPr sz="1000" b="1">
                <a:solidFill>
                  <a:schemeClr val="bg1"/>
                </a:solidFill>
                <a:latin typeface="Arial" charset="0"/>
                <a:ea typeface="MS PGothic" pitchFamily="34" charset="-128"/>
              </a:defRPr>
            </a:lvl1pPr>
          </a:lstStyle>
          <a:p>
            <a:r>
              <a:rPr lang="en-US" altLang="zh-CN" dirty="0"/>
              <a:t>Get next step information</a:t>
            </a:r>
            <a:endParaRPr lang="zh-CN" altLang="en-US" dirty="0"/>
          </a:p>
        </p:txBody>
      </p:sp>
      <p:cxnSp>
        <p:nvCxnSpPr>
          <p:cNvPr id="47" name="Straight Arrow Connector 98">
            <a:extLst>
              <a:ext uri="{FF2B5EF4-FFF2-40B4-BE49-F238E27FC236}">
                <a16:creationId xmlns:a16="http://schemas.microsoft.com/office/drawing/2014/main" id="{E3982C7F-AF46-44DA-A172-3218B7B42D5C}"/>
              </a:ext>
            </a:extLst>
          </p:cNvPr>
          <p:cNvCxnSpPr/>
          <p:nvPr/>
        </p:nvCxnSpPr>
        <p:spPr bwMode="auto">
          <a:xfrm flipH="1">
            <a:off x="7477366" y="2406469"/>
            <a:ext cx="382383" cy="0"/>
          </a:xfrm>
          <a:prstGeom prst="straightConnector1">
            <a:avLst/>
          </a:prstGeom>
          <a:solidFill>
            <a:schemeClr val="accent1"/>
          </a:solidFill>
          <a:ln w="22225" cap="flat" cmpd="sng" algn="ctr">
            <a:solidFill>
              <a:schemeClr val="bg1">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Oval 33">
            <a:extLst>
              <a:ext uri="{FF2B5EF4-FFF2-40B4-BE49-F238E27FC236}">
                <a16:creationId xmlns:a16="http://schemas.microsoft.com/office/drawing/2014/main" id="{5A66A924-A008-412E-AC10-F581BA5971A0}"/>
              </a:ext>
            </a:extLst>
          </p:cNvPr>
          <p:cNvSpPr>
            <a:spLocks noChangeAspect="1" noChangeArrowheads="1"/>
          </p:cNvSpPr>
          <p:nvPr/>
        </p:nvSpPr>
        <p:spPr bwMode="auto">
          <a:xfrm>
            <a:off x="2534263" y="2840856"/>
            <a:ext cx="336550" cy="234950"/>
          </a:xfrm>
          <a:prstGeom prst="ellipse">
            <a:avLst/>
          </a:prstGeom>
          <a:solidFill>
            <a:schemeClr val="bg1">
              <a:lumMod val="50000"/>
            </a:schemeClr>
          </a:solidFill>
          <a:ln w="38100" algn="ctr">
            <a:solidFill>
              <a:schemeClr val="bg1"/>
            </a:solidFill>
            <a:miter lim="800000"/>
            <a:headEnd/>
            <a:tailEnd/>
          </a:ln>
          <a:effectLst/>
        </p:spPr>
        <p:txBody>
          <a:bodyPr lIns="0" tIns="0" rIns="0" bIns="0" anchor="ctr"/>
          <a:lstStyle/>
          <a:p>
            <a:pPr algn="ctr" defTabSz="783285">
              <a:lnSpc>
                <a:spcPct val="104000"/>
              </a:lnSpc>
              <a:defRPr/>
            </a:pPr>
            <a:r>
              <a:rPr lang="en-US" sz="1000" dirty="0">
                <a:solidFill>
                  <a:schemeClr val="bg1"/>
                </a:solidFill>
                <a:latin typeface="Arial" pitchFamily="34" charset="0"/>
                <a:cs typeface="Arial Unicode MS"/>
              </a:rPr>
              <a:t>10</a:t>
            </a:r>
          </a:p>
        </p:txBody>
      </p:sp>
      <p:sp>
        <p:nvSpPr>
          <p:cNvPr id="49" name="Oval 33">
            <a:extLst>
              <a:ext uri="{FF2B5EF4-FFF2-40B4-BE49-F238E27FC236}">
                <a16:creationId xmlns:a16="http://schemas.microsoft.com/office/drawing/2014/main" id="{6984784A-2E3E-4F1D-8EC8-64AC07830EC9}"/>
              </a:ext>
            </a:extLst>
          </p:cNvPr>
          <p:cNvSpPr>
            <a:spLocks noChangeAspect="1" noChangeArrowheads="1"/>
          </p:cNvSpPr>
          <p:nvPr/>
        </p:nvSpPr>
        <p:spPr bwMode="auto">
          <a:xfrm>
            <a:off x="4781045" y="2840856"/>
            <a:ext cx="336550" cy="234950"/>
          </a:xfrm>
          <a:prstGeom prst="ellipse">
            <a:avLst/>
          </a:prstGeom>
          <a:solidFill>
            <a:schemeClr val="bg1">
              <a:lumMod val="50000"/>
            </a:schemeClr>
          </a:solidFill>
          <a:ln w="38100" algn="ctr">
            <a:solidFill>
              <a:schemeClr val="bg1"/>
            </a:solidFill>
            <a:miter lim="800000"/>
            <a:headEnd/>
            <a:tailEnd/>
          </a:ln>
          <a:effectLst/>
        </p:spPr>
        <p:txBody>
          <a:bodyPr lIns="0" tIns="0" rIns="0" bIns="0" anchor="ctr"/>
          <a:lstStyle/>
          <a:p>
            <a:pPr algn="ctr" defTabSz="783285">
              <a:lnSpc>
                <a:spcPct val="104000"/>
              </a:lnSpc>
              <a:defRPr/>
            </a:pPr>
            <a:r>
              <a:rPr lang="en-US" sz="1000" dirty="0">
                <a:solidFill>
                  <a:schemeClr val="bg1"/>
                </a:solidFill>
                <a:latin typeface="Arial" pitchFamily="34" charset="0"/>
                <a:cs typeface="Arial Unicode MS"/>
              </a:rPr>
              <a:t>11</a:t>
            </a:r>
          </a:p>
        </p:txBody>
      </p:sp>
      <p:sp>
        <p:nvSpPr>
          <p:cNvPr id="50" name="Oval 33">
            <a:extLst>
              <a:ext uri="{FF2B5EF4-FFF2-40B4-BE49-F238E27FC236}">
                <a16:creationId xmlns:a16="http://schemas.microsoft.com/office/drawing/2014/main" id="{41531024-7911-45A7-9DD5-6CBA2A79465B}"/>
              </a:ext>
            </a:extLst>
          </p:cNvPr>
          <p:cNvSpPr>
            <a:spLocks noChangeAspect="1" noChangeArrowheads="1"/>
          </p:cNvSpPr>
          <p:nvPr/>
        </p:nvSpPr>
        <p:spPr bwMode="auto">
          <a:xfrm>
            <a:off x="7030109" y="2840856"/>
            <a:ext cx="336550" cy="234950"/>
          </a:xfrm>
          <a:prstGeom prst="ellipse">
            <a:avLst/>
          </a:prstGeom>
          <a:solidFill>
            <a:schemeClr val="bg1">
              <a:lumMod val="50000"/>
            </a:schemeClr>
          </a:solidFill>
          <a:ln w="38100" algn="ctr">
            <a:solidFill>
              <a:schemeClr val="bg1"/>
            </a:solidFill>
            <a:miter lim="800000"/>
            <a:headEnd/>
            <a:tailEnd/>
          </a:ln>
          <a:effectLst/>
        </p:spPr>
        <p:txBody>
          <a:bodyPr lIns="0" tIns="0" rIns="0" bIns="0" anchor="ctr"/>
          <a:lstStyle/>
          <a:p>
            <a:pPr algn="ctr" defTabSz="783285">
              <a:lnSpc>
                <a:spcPct val="104000"/>
              </a:lnSpc>
              <a:defRPr/>
            </a:pPr>
            <a:r>
              <a:rPr lang="en-US" sz="1000" dirty="0">
                <a:solidFill>
                  <a:schemeClr val="bg1"/>
                </a:solidFill>
                <a:latin typeface="Arial" pitchFamily="34" charset="0"/>
                <a:cs typeface="Arial Unicode MS"/>
              </a:rPr>
              <a:t>12</a:t>
            </a:r>
          </a:p>
        </p:txBody>
      </p:sp>
      <p:sp>
        <p:nvSpPr>
          <p:cNvPr id="51" name="Oval 33">
            <a:extLst>
              <a:ext uri="{FF2B5EF4-FFF2-40B4-BE49-F238E27FC236}">
                <a16:creationId xmlns:a16="http://schemas.microsoft.com/office/drawing/2014/main" id="{E1C42E6F-9BC9-4405-855A-4B03AFF04BDC}"/>
              </a:ext>
            </a:extLst>
          </p:cNvPr>
          <p:cNvSpPr>
            <a:spLocks noChangeAspect="1" noChangeArrowheads="1"/>
          </p:cNvSpPr>
          <p:nvPr/>
        </p:nvSpPr>
        <p:spPr bwMode="auto">
          <a:xfrm>
            <a:off x="6928758" y="3849822"/>
            <a:ext cx="556444" cy="234950"/>
          </a:xfrm>
          <a:prstGeom prst="ellipse">
            <a:avLst/>
          </a:prstGeom>
          <a:solidFill>
            <a:schemeClr val="bg1">
              <a:lumMod val="50000"/>
            </a:schemeClr>
          </a:solidFill>
          <a:ln w="38100" algn="ctr">
            <a:solidFill>
              <a:schemeClr val="bg1"/>
            </a:solidFill>
            <a:miter lim="800000"/>
            <a:headEnd/>
            <a:tailEnd/>
          </a:ln>
          <a:effectLst/>
        </p:spPr>
        <p:txBody>
          <a:bodyPr lIns="0" tIns="0" rIns="0" bIns="0" anchor="ctr"/>
          <a:lstStyle/>
          <a:p>
            <a:pPr algn="ctr" defTabSz="783285">
              <a:lnSpc>
                <a:spcPct val="104000"/>
              </a:lnSpc>
              <a:defRPr/>
            </a:pPr>
            <a:r>
              <a:rPr lang="en-US" sz="1000" dirty="0">
                <a:solidFill>
                  <a:schemeClr val="bg1"/>
                </a:solidFill>
                <a:latin typeface="Arial" pitchFamily="34" charset="0"/>
                <a:cs typeface="Arial Unicode MS"/>
              </a:rPr>
              <a:t>13-1</a:t>
            </a:r>
          </a:p>
        </p:txBody>
      </p:sp>
      <p:cxnSp>
        <p:nvCxnSpPr>
          <p:cNvPr id="52" name="Straight Arrow Connector 109">
            <a:extLst>
              <a:ext uri="{FF2B5EF4-FFF2-40B4-BE49-F238E27FC236}">
                <a16:creationId xmlns:a16="http://schemas.microsoft.com/office/drawing/2014/main" id="{399DCE36-0DF0-41E8-81D9-B149716F2690}"/>
              </a:ext>
            </a:extLst>
          </p:cNvPr>
          <p:cNvCxnSpPr/>
          <p:nvPr/>
        </p:nvCxnSpPr>
        <p:spPr bwMode="auto">
          <a:xfrm>
            <a:off x="1399770" y="4136799"/>
            <a:ext cx="986631" cy="793"/>
          </a:xfrm>
          <a:prstGeom prst="straightConnector1">
            <a:avLst/>
          </a:prstGeom>
          <a:solidFill>
            <a:schemeClr val="accent1"/>
          </a:solidFill>
          <a:ln w="22225" cap="flat" cmpd="sng" algn="ctr">
            <a:solidFill>
              <a:schemeClr val="bg1">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Box 8">
            <a:extLst>
              <a:ext uri="{FF2B5EF4-FFF2-40B4-BE49-F238E27FC236}">
                <a16:creationId xmlns:a16="http://schemas.microsoft.com/office/drawing/2014/main" id="{00F131CC-10A9-4B55-9A0B-38949D51A34A}"/>
              </a:ext>
            </a:extLst>
          </p:cNvPr>
          <p:cNvSpPr txBox="1">
            <a:spLocks noChangeArrowheads="1"/>
          </p:cNvSpPr>
          <p:nvPr/>
        </p:nvSpPr>
        <p:spPr bwMode="auto">
          <a:xfrm>
            <a:off x="626408" y="4383020"/>
            <a:ext cx="83743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Arial" charset="0"/>
                <a:cs typeface="Arial" charset="0"/>
              </a:defRPr>
            </a:lvl1pPr>
            <a:lvl2pPr marL="742950" indent="-285750">
              <a:defRPr sz="1000">
                <a:solidFill>
                  <a:schemeClr val="tx1"/>
                </a:solidFill>
                <a:latin typeface="Arial" charset="0"/>
                <a:cs typeface="Arial" charset="0"/>
              </a:defRPr>
            </a:lvl2pPr>
            <a:lvl3pPr marL="1143000" indent="-228600">
              <a:defRPr sz="1000">
                <a:solidFill>
                  <a:schemeClr val="tx1"/>
                </a:solidFill>
                <a:latin typeface="Arial" charset="0"/>
                <a:cs typeface="Arial" charset="0"/>
              </a:defRPr>
            </a:lvl3pPr>
            <a:lvl4pPr marL="1600200" indent="-228600">
              <a:defRPr sz="1000">
                <a:solidFill>
                  <a:schemeClr val="tx1"/>
                </a:solidFill>
                <a:latin typeface="Arial" charset="0"/>
                <a:cs typeface="Arial" charset="0"/>
              </a:defRPr>
            </a:lvl4pPr>
            <a:lvl5pPr marL="2057400" indent="-228600">
              <a:defRPr sz="1000">
                <a:solidFill>
                  <a:schemeClr val="tx1"/>
                </a:solidFill>
                <a:latin typeface="Arial" charset="0"/>
                <a:cs typeface="Arial" charset="0"/>
              </a:defRPr>
            </a:lvl5pPr>
            <a:lvl6pPr marL="2514600" indent="-228600" eaLnBrk="0" fontAlgn="base" hangingPunct="0">
              <a:spcBef>
                <a:spcPct val="0"/>
              </a:spcBef>
              <a:spcAft>
                <a:spcPct val="0"/>
              </a:spcAft>
              <a:defRPr sz="1000">
                <a:solidFill>
                  <a:schemeClr val="tx1"/>
                </a:solidFill>
                <a:latin typeface="Arial" charset="0"/>
                <a:cs typeface="Arial" charset="0"/>
              </a:defRPr>
            </a:lvl6pPr>
            <a:lvl7pPr marL="2971800" indent="-228600" eaLnBrk="0" fontAlgn="base" hangingPunct="0">
              <a:spcBef>
                <a:spcPct val="0"/>
              </a:spcBef>
              <a:spcAft>
                <a:spcPct val="0"/>
              </a:spcAft>
              <a:defRPr sz="1000">
                <a:solidFill>
                  <a:schemeClr val="tx1"/>
                </a:solidFill>
                <a:latin typeface="Arial" charset="0"/>
                <a:cs typeface="Arial" charset="0"/>
              </a:defRPr>
            </a:lvl7pPr>
            <a:lvl8pPr marL="3429000" indent="-228600" eaLnBrk="0" fontAlgn="base" hangingPunct="0">
              <a:spcBef>
                <a:spcPct val="0"/>
              </a:spcBef>
              <a:spcAft>
                <a:spcPct val="0"/>
              </a:spcAft>
              <a:defRPr sz="1000">
                <a:solidFill>
                  <a:schemeClr val="tx1"/>
                </a:solidFill>
                <a:latin typeface="Arial" charset="0"/>
                <a:cs typeface="Arial" charset="0"/>
              </a:defRPr>
            </a:lvl8pPr>
            <a:lvl9pPr marL="3886200" indent="-228600" eaLnBrk="0" fontAlgn="base" hangingPunct="0">
              <a:spcBef>
                <a:spcPct val="0"/>
              </a:spcBef>
              <a:spcAft>
                <a:spcPct val="0"/>
              </a:spcAft>
              <a:defRPr sz="1000">
                <a:solidFill>
                  <a:schemeClr val="tx1"/>
                </a:solidFill>
                <a:latin typeface="Arial" charset="0"/>
                <a:cs typeface="Arial" charset="0"/>
              </a:defRPr>
            </a:lvl9pPr>
          </a:lstStyle>
          <a:p>
            <a:pPr algn="ctr" eaLnBrk="1" hangingPunct="1"/>
            <a:r>
              <a:rPr lang="en-US" altLang="zh-CN" dirty="0">
                <a:ea typeface="宋体" pitchFamily="2" charset="-122"/>
              </a:rPr>
              <a:t>Dealer F&amp;I</a:t>
            </a:r>
            <a:endParaRPr lang="zh-CN" altLang="en-US" dirty="0">
              <a:ea typeface="宋体" pitchFamily="2" charset="-122"/>
            </a:endParaRPr>
          </a:p>
        </p:txBody>
      </p:sp>
      <p:sp>
        <p:nvSpPr>
          <p:cNvPr id="54" name="TextBox 42">
            <a:extLst>
              <a:ext uri="{FF2B5EF4-FFF2-40B4-BE49-F238E27FC236}">
                <a16:creationId xmlns:a16="http://schemas.microsoft.com/office/drawing/2014/main" id="{AC4AF92B-91EA-4991-BCD2-E14B6C7459D7}"/>
              </a:ext>
            </a:extLst>
          </p:cNvPr>
          <p:cNvSpPr txBox="1">
            <a:spLocks noChangeArrowheads="1"/>
          </p:cNvSpPr>
          <p:nvPr/>
        </p:nvSpPr>
        <p:spPr bwMode="auto">
          <a:xfrm>
            <a:off x="7443880" y="267494"/>
            <a:ext cx="1511300" cy="246221"/>
          </a:xfrm>
          <a:prstGeom prst="rect">
            <a:avLst/>
          </a:prstGeom>
          <a:solidFill>
            <a:srgbClr val="0066A1"/>
          </a:solidFill>
          <a:ln w="9525" cap="flat" cmpd="sng" algn="ctr">
            <a:noFill/>
            <a:prstDash val="solid"/>
            <a:round/>
            <a:headEnd type="none" w="med" len="med"/>
            <a:tailEnd type="none" w="med" len="med"/>
          </a:ln>
          <a:effectLst/>
        </p:spPr>
        <p:txBody>
          <a:bodyPr anchor="ctr"/>
          <a:lstStyle>
            <a:defPPr>
              <a:defRPr lang="en-US"/>
            </a:defPPr>
            <a:lvl1pPr algn="ctr" defTabSz="674688" fontAlgn="base">
              <a:spcBef>
                <a:spcPct val="0"/>
              </a:spcBef>
              <a:spcAft>
                <a:spcPct val="0"/>
              </a:spcAft>
              <a:defRPr sz="1000" b="1">
                <a:solidFill>
                  <a:schemeClr val="bg1"/>
                </a:solidFill>
                <a:latin typeface="Arial" charset="0"/>
                <a:ea typeface="MS PGothic" pitchFamily="34" charset="-128"/>
              </a:defRPr>
            </a:lvl1pPr>
          </a:lstStyle>
          <a:p>
            <a:r>
              <a:rPr lang="en-US" altLang="zh-CN" sz="1200" dirty="0"/>
              <a:t>e-APP</a:t>
            </a:r>
            <a:endParaRPr lang="zh-CN" altLang="en-US" sz="1200" dirty="0"/>
          </a:p>
        </p:txBody>
      </p:sp>
      <p:sp>
        <p:nvSpPr>
          <p:cNvPr id="55" name="TextBox 43">
            <a:extLst>
              <a:ext uri="{FF2B5EF4-FFF2-40B4-BE49-F238E27FC236}">
                <a16:creationId xmlns:a16="http://schemas.microsoft.com/office/drawing/2014/main" id="{9E1FE670-4281-4F91-AD4A-7859CFA68267}"/>
              </a:ext>
            </a:extLst>
          </p:cNvPr>
          <p:cNvSpPr txBox="1">
            <a:spLocks noChangeArrowheads="1"/>
          </p:cNvSpPr>
          <p:nvPr/>
        </p:nvSpPr>
        <p:spPr bwMode="auto">
          <a:xfrm>
            <a:off x="7443880" y="535880"/>
            <a:ext cx="1511300" cy="276999"/>
          </a:xfrm>
          <a:prstGeom prst="rect">
            <a:avLst/>
          </a:prstGeom>
          <a:solidFill>
            <a:srgbClr val="95A84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000">
                <a:solidFill>
                  <a:schemeClr val="tx1"/>
                </a:solidFill>
                <a:latin typeface="Arial" charset="0"/>
                <a:cs typeface="Arial" charset="0"/>
              </a:defRPr>
            </a:lvl1pPr>
            <a:lvl2pPr marL="742950" indent="-285750">
              <a:defRPr sz="1000">
                <a:solidFill>
                  <a:schemeClr val="tx1"/>
                </a:solidFill>
                <a:latin typeface="Arial" charset="0"/>
                <a:cs typeface="Arial" charset="0"/>
              </a:defRPr>
            </a:lvl2pPr>
            <a:lvl3pPr marL="1143000" indent="-228600">
              <a:defRPr sz="1000">
                <a:solidFill>
                  <a:schemeClr val="tx1"/>
                </a:solidFill>
                <a:latin typeface="Arial" charset="0"/>
                <a:cs typeface="Arial" charset="0"/>
              </a:defRPr>
            </a:lvl3pPr>
            <a:lvl4pPr marL="1600200" indent="-228600">
              <a:defRPr sz="1000">
                <a:solidFill>
                  <a:schemeClr val="tx1"/>
                </a:solidFill>
                <a:latin typeface="Arial" charset="0"/>
                <a:cs typeface="Arial" charset="0"/>
              </a:defRPr>
            </a:lvl4pPr>
            <a:lvl5pPr marL="2057400" indent="-228600">
              <a:defRPr sz="1000">
                <a:solidFill>
                  <a:schemeClr val="tx1"/>
                </a:solidFill>
                <a:latin typeface="Arial" charset="0"/>
                <a:cs typeface="Arial" charset="0"/>
              </a:defRPr>
            </a:lvl5pPr>
            <a:lvl6pPr marL="2514600" indent="-228600" eaLnBrk="0" fontAlgn="base" hangingPunct="0">
              <a:spcBef>
                <a:spcPct val="0"/>
              </a:spcBef>
              <a:spcAft>
                <a:spcPct val="0"/>
              </a:spcAft>
              <a:defRPr sz="1000">
                <a:solidFill>
                  <a:schemeClr val="tx1"/>
                </a:solidFill>
                <a:latin typeface="Arial" charset="0"/>
                <a:cs typeface="Arial" charset="0"/>
              </a:defRPr>
            </a:lvl6pPr>
            <a:lvl7pPr marL="2971800" indent="-228600" eaLnBrk="0" fontAlgn="base" hangingPunct="0">
              <a:spcBef>
                <a:spcPct val="0"/>
              </a:spcBef>
              <a:spcAft>
                <a:spcPct val="0"/>
              </a:spcAft>
              <a:defRPr sz="1000">
                <a:solidFill>
                  <a:schemeClr val="tx1"/>
                </a:solidFill>
                <a:latin typeface="Arial" charset="0"/>
                <a:cs typeface="Arial" charset="0"/>
              </a:defRPr>
            </a:lvl7pPr>
            <a:lvl8pPr marL="3429000" indent="-228600" eaLnBrk="0" fontAlgn="base" hangingPunct="0">
              <a:spcBef>
                <a:spcPct val="0"/>
              </a:spcBef>
              <a:spcAft>
                <a:spcPct val="0"/>
              </a:spcAft>
              <a:defRPr sz="1000">
                <a:solidFill>
                  <a:schemeClr val="tx1"/>
                </a:solidFill>
                <a:latin typeface="Arial" charset="0"/>
                <a:cs typeface="Arial" charset="0"/>
              </a:defRPr>
            </a:lvl8pPr>
            <a:lvl9pPr marL="3886200" indent="-228600" eaLnBrk="0" fontAlgn="base" hangingPunct="0">
              <a:spcBef>
                <a:spcPct val="0"/>
              </a:spcBef>
              <a:spcAft>
                <a:spcPct val="0"/>
              </a:spcAft>
              <a:defRPr sz="1000">
                <a:solidFill>
                  <a:schemeClr val="tx1"/>
                </a:solidFill>
                <a:latin typeface="Arial" charset="0"/>
                <a:cs typeface="Arial" charset="0"/>
              </a:defRPr>
            </a:lvl9pPr>
          </a:lstStyle>
          <a:p>
            <a:pPr algn="ctr" eaLnBrk="1" hangingPunct="1"/>
            <a:r>
              <a:rPr lang="en-US" altLang="zh-CN" sz="1200" b="1" dirty="0">
                <a:solidFill>
                  <a:schemeClr val="bg1"/>
                </a:solidFill>
                <a:ea typeface="宋体" pitchFamily="2" charset="-122"/>
              </a:rPr>
              <a:t>DFE</a:t>
            </a:r>
            <a:endParaRPr lang="zh-CN" altLang="en-US" sz="1200" b="1" dirty="0">
              <a:solidFill>
                <a:schemeClr val="bg1"/>
              </a:solidFill>
              <a:ea typeface="宋体" pitchFamily="2" charset="-122"/>
            </a:endParaRPr>
          </a:p>
        </p:txBody>
      </p:sp>
      <p:sp>
        <p:nvSpPr>
          <p:cNvPr id="56" name="Oval 33">
            <a:extLst>
              <a:ext uri="{FF2B5EF4-FFF2-40B4-BE49-F238E27FC236}">
                <a16:creationId xmlns:a16="http://schemas.microsoft.com/office/drawing/2014/main" id="{1E5B9340-5F7D-4A54-9078-1EFE7ED7BFCE}"/>
              </a:ext>
            </a:extLst>
          </p:cNvPr>
          <p:cNvSpPr>
            <a:spLocks noChangeAspect="1" noChangeArrowheads="1"/>
          </p:cNvSpPr>
          <p:nvPr/>
        </p:nvSpPr>
        <p:spPr bwMode="auto">
          <a:xfrm>
            <a:off x="2026361" y="3724391"/>
            <a:ext cx="528315" cy="234950"/>
          </a:xfrm>
          <a:prstGeom prst="ellipse">
            <a:avLst/>
          </a:prstGeom>
          <a:solidFill>
            <a:schemeClr val="bg1">
              <a:lumMod val="50000"/>
            </a:schemeClr>
          </a:solidFill>
          <a:ln w="38100" algn="ctr">
            <a:solidFill>
              <a:schemeClr val="bg1"/>
            </a:solidFill>
            <a:miter lim="800000"/>
            <a:headEnd/>
            <a:tailEnd/>
          </a:ln>
          <a:effectLst/>
        </p:spPr>
        <p:txBody>
          <a:bodyPr lIns="0" tIns="0" rIns="0" bIns="0" anchor="ctr"/>
          <a:lstStyle/>
          <a:p>
            <a:pPr algn="ctr" defTabSz="783285">
              <a:lnSpc>
                <a:spcPct val="104000"/>
              </a:lnSpc>
              <a:defRPr/>
            </a:pPr>
            <a:r>
              <a:rPr lang="en-US" sz="1000" dirty="0">
                <a:solidFill>
                  <a:schemeClr val="bg1"/>
                </a:solidFill>
                <a:latin typeface="Arial" pitchFamily="34" charset="0"/>
                <a:cs typeface="Arial Unicode MS"/>
              </a:rPr>
              <a:t>13-2</a:t>
            </a:r>
          </a:p>
        </p:txBody>
      </p:sp>
      <p:sp>
        <p:nvSpPr>
          <p:cNvPr id="57" name="Oval 33">
            <a:extLst>
              <a:ext uri="{FF2B5EF4-FFF2-40B4-BE49-F238E27FC236}">
                <a16:creationId xmlns:a16="http://schemas.microsoft.com/office/drawing/2014/main" id="{27F34CC4-0DD1-479D-B19D-17B72155B465}"/>
              </a:ext>
            </a:extLst>
          </p:cNvPr>
          <p:cNvSpPr>
            <a:spLocks noChangeAspect="1" noChangeArrowheads="1"/>
          </p:cNvSpPr>
          <p:nvPr/>
        </p:nvSpPr>
        <p:spPr bwMode="auto">
          <a:xfrm>
            <a:off x="225633" y="2857037"/>
            <a:ext cx="336550" cy="234950"/>
          </a:xfrm>
          <a:prstGeom prst="ellipse">
            <a:avLst/>
          </a:prstGeom>
          <a:solidFill>
            <a:schemeClr val="bg1">
              <a:lumMod val="50000"/>
            </a:schemeClr>
          </a:solidFill>
          <a:ln w="38100" algn="ctr">
            <a:solidFill>
              <a:schemeClr val="bg1"/>
            </a:solidFill>
            <a:miter lim="800000"/>
            <a:headEnd/>
            <a:tailEnd/>
          </a:ln>
          <a:effectLst/>
        </p:spPr>
        <p:txBody>
          <a:bodyPr lIns="0" tIns="0" rIns="0" bIns="0" anchor="ctr"/>
          <a:lstStyle/>
          <a:p>
            <a:pPr algn="ctr" defTabSz="783285">
              <a:lnSpc>
                <a:spcPct val="104000"/>
              </a:lnSpc>
              <a:defRPr/>
            </a:pPr>
            <a:r>
              <a:rPr lang="en-US" sz="1000" dirty="0">
                <a:solidFill>
                  <a:schemeClr val="bg1"/>
                </a:solidFill>
                <a:latin typeface="Arial" pitchFamily="34" charset="0"/>
                <a:cs typeface="Arial Unicode MS"/>
              </a:rPr>
              <a:t>9</a:t>
            </a:r>
          </a:p>
        </p:txBody>
      </p:sp>
    </p:spTree>
    <p:extLst>
      <p:ext uri="{BB962C8B-B14F-4D97-AF65-F5344CB8AC3E}">
        <p14:creationId xmlns:p14="http://schemas.microsoft.com/office/powerpoint/2010/main" val="3453015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zh-CN" sz="2000" dirty="0">
                <a:ea typeface="宋体" pitchFamily="2" charset="-122"/>
              </a:rPr>
              <a:t>e-Authentication</a:t>
            </a:r>
            <a:br>
              <a:rPr lang="en-US" altLang="zh-CN" sz="2000" dirty="0">
                <a:ea typeface="宋体" pitchFamily="2" charset="-122"/>
              </a:rPr>
            </a:br>
            <a:r>
              <a:rPr lang="en-US" altLang="zh-CN" sz="2000" b="0" dirty="0">
                <a:ea typeface="宋体" pitchFamily="2" charset="-122"/>
              </a:rPr>
              <a:t>Face recognition, NCIIC </a:t>
            </a:r>
            <a:r>
              <a:rPr lang="en-US" altLang="zh-CN" sz="2000" b="0" dirty="0" err="1">
                <a:ea typeface="宋体" pitchFamily="2" charset="-122"/>
              </a:rPr>
              <a:t>verification,CA</a:t>
            </a:r>
            <a:endParaRPr lang="zh-CN" altLang="en-US" sz="2000" b="0" dirty="0">
              <a:ea typeface="宋体" pitchFamily="2" charset="-122"/>
            </a:endParaRPr>
          </a:p>
        </p:txBody>
      </p:sp>
      <p:cxnSp>
        <p:nvCxnSpPr>
          <p:cNvPr id="24" name="Straight Connector 23">
            <a:extLst>
              <a:ext uri="{FF2B5EF4-FFF2-40B4-BE49-F238E27FC236}">
                <a16:creationId xmlns:a16="http://schemas.microsoft.com/office/drawing/2014/main" id="{17F57FAF-B5C4-4A05-B906-B0DECBD744EB}"/>
              </a:ext>
            </a:extLst>
          </p:cNvPr>
          <p:cNvCxnSpPr/>
          <p:nvPr/>
        </p:nvCxnSpPr>
        <p:spPr>
          <a:xfrm>
            <a:off x="35496" y="893799"/>
            <a:ext cx="8642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447F110-7A4A-4EDC-9B30-6C623B318194}"/>
              </a:ext>
            </a:extLst>
          </p:cNvPr>
          <p:cNvPicPr>
            <a:picLocks noChangeAspect="1"/>
          </p:cNvPicPr>
          <p:nvPr/>
        </p:nvPicPr>
        <p:blipFill>
          <a:blip r:embed="rId2"/>
          <a:stretch>
            <a:fillRect/>
          </a:stretch>
        </p:blipFill>
        <p:spPr>
          <a:xfrm>
            <a:off x="368265" y="1410693"/>
            <a:ext cx="866667" cy="619048"/>
          </a:xfrm>
          <a:prstGeom prst="rect">
            <a:avLst/>
          </a:prstGeom>
        </p:spPr>
      </p:pic>
      <p:pic>
        <p:nvPicPr>
          <p:cNvPr id="3" name="Picture 2">
            <a:extLst>
              <a:ext uri="{FF2B5EF4-FFF2-40B4-BE49-F238E27FC236}">
                <a16:creationId xmlns:a16="http://schemas.microsoft.com/office/drawing/2014/main" id="{E40B8247-BE87-4340-8AB3-FB375B12D467}"/>
              </a:ext>
            </a:extLst>
          </p:cNvPr>
          <p:cNvPicPr>
            <a:picLocks noChangeAspect="1"/>
          </p:cNvPicPr>
          <p:nvPr/>
        </p:nvPicPr>
        <p:blipFill>
          <a:blip r:embed="rId3"/>
          <a:stretch>
            <a:fillRect/>
          </a:stretch>
        </p:blipFill>
        <p:spPr>
          <a:xfrm>
            <a:off x="1740164" y="1012527"/>
            <a:ext cx="800000" cy="514286"/>
          </a:xfrm>
          <a:prstGeom prst="rect">
            <a:avLst/>
          </a:prstGeom>
        </p:spPr>
      </p:pic>
      <p:pic>
        <p:nvPicPr>
          <p:cNvPr id="5" name="Picture 4">
            <a:extLst>
              <a:ext uri="{FF2B5EF4-FFF2-40B4-BE49-F238E27FC236}">
                <a16:creationId xmlns:a16="http://schemas.microsoft.com/office/drawing/2014/main" id="{0A9095E9-7967-477A-9531-6D2E2B445684}"/>
              </a:ext>
            </a:extLst>
          </p:cNvPr>
          <p:cNvPicPr>
            <a:picLocks noChangeAspect="1"/>
          </p:cNvPicPr>
          <p:nvPr/>
        </p:nvPicPr>
        <p:blipFill>
          <a:blip r:embed="rId4"/>
          <a:stretch>
            <a:fillRect/>
          </a:stretch>
        </p:blipFill>
        <p:spPr>
          <a:xfrm>
            <a:off x="1849436" y="1646193"/>
            <a:ext cx="438095" cy="609524"/>
          </a:xfrm>
          <a:prstGeom prst="rect">
            <a:avLst/>
          </a:prstGeom>
        </p:spPr>
      </p:pic>
      <p:pic>
        <p:nvPicPr>
          <p:cNvPr id="6" name="Picture 5">
            <a:extLst>
              <a:ext uri="{FF2B5EF4-FFF2-40B4-BE49-F238E27FC236}">
                <a16:creationId xmlns:a16="http://schemas.microsoft.com/office/drawing/2014/main" id="{D168A809-B6BD-4557-A6A3-92DC5D8BD43D}"/>
              </a:ext>
            </a:extLst>
          </p:cNvPr>
          <p:cNvPicPr>
            <a:picLocks noChangeAspect="1"/>
          </p:cNvPicPr>
          <p:nvPr/>
        </p:nvPicPr>
        <p:blipFill>
          <a:blip r:embed="rId5"/>
          <a:stretch>
            <a:fillRect/>
          </a:stretch>
        </p:blipFill>
        <p:spPr>
          <a:xfrm>
            <a:off x="1869327" y="2359330"/>
            <a:ext cx="438095" cy="657143"/>
          </a:xfrm>
          <a:prstGeom prst="rect">
            <a:avLst/>
          </a:prstGeom>
        </p:spPr>
      </p:pic>
      <p:pic>
        <p:nvPicPr>
          <p:cNvPr id="7" name="Picture 6">
            <a:extLst>
              <a:ext uri="{FF2B5EF4-FFF2-40B4-BE49-F238E27FC236}">
                <a16:creationId xmlns:a16="http://schemas.microsoft.com/office/drawing/2014/main" id="{B8E4445E-E3A4-43BB-B86B-751C513CAC13}"/>
              </a:ext>
            </a:extLst>
          </p:cNvPr>
          <p:cNvPicPr>
            <a:picLocks noChangeAspect="1"/>
          </p:cNvPicPr>
          <p:nvPr/>
        </p:nvPicPr>
        <p:blipFill>
          <a:blip r:embed="rId6"/>
          <a:stretch>
            <a:fillRect/>
          </a:stretch>
        </p:blipFill>
        <p:spPr>
          <a:xfrm>
            <a:off x="4532244" y="1966375"/>
            <a:ext cx="619048" cy="571429"/>
          </a:xfrm>
          <a:prstGeom prst="rect">
            <a:avLst/>
          </a:prstGeom>
        </p:spPr>
      </p:pic>
      <p:sp>
        <p:nvSpPr>
          <p:cNvPr id="9" name="Left Brace 8">
            <a:extLst>
              <a:ext uri="{FF2B5EF4-FFF2-40B4-BE49-F238E27FC236}">
                <a16:creationId xmlns:a16="http://schemas.microsoft.com/office/drawing/2014/main" id="{4C8722E7-98E2-45DF-9712-9D219A088D21}"/>
              </a:ext>
            </a:extLst>
          </p:cNvPr>
          <p:cNvSpPr/>
          <p:nvPr/>
        </p:nvSpPr>
        <p:spPr>
          <a:xfrm>
            <a:off x="1259632" y="1190521"/>
            <a:ext cx="323307" cy="861893"/>
          </a:xfrm>
          <a:prstGeom prst="leftBrace">
            <a:avLst>
              <a:gd name="adj1" fmla="val 8333"/>
              <a:gd name="adj2" fmla="val 4843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84E20E01-4659-4384-8D4A-4A500812D901}"/>
              </a:ext>
            </a:extLst>
          </p:cNvPr>
          <p:cNvSpPr/>
          <p:nvPr/>
        </p:nvSpPr>
        <p:spPr>
          <a:xfrm>
            <a:off x="3547091" y="1102301"/>
            <a:ext cx="2088232" cy="32056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rPr>
              <a:t>Get name</a:t>
            </a:r>
            <a:r>
              <a:rPr lang="zh-CN" altLang="en-US" sz="1600" dirty="0">
                <a:solidFill>
                  <a:schemeClr val="tx1"/>
                </a:solidFill>
              </a:rPr>
              <a:t> </a:t>
            </a:r>
            <a:r>
              <a:rPr lang="en-US" altLang="zh-CN" sz="1600" dirty="0">
                <a:solidFill>
                  <a:schemeClr val="tx1"/>
                </a:solidFill>
              </a:rPr>
              <a:t>and</a:t>
            </a:r>
            <a:r>
              <a:rPr lang="zh-CN" altLang="en-US" sz="1600" dirty="0">
                <a:solidFill>
                  <a:schemeClr val="tx1"/>
                </a:solidFill>
              </a:rPr>
              <a:t> </a:t>
            </a:r>
            <a:r>
              <a:rPr lang="en-US" altLang="zh-CN" sz="1600" dirty="0">
                <a:solidFill>
                  <a:schemeClr val="tx1"/>
                </a:solidFill>
              </a:rPr>
              <a:t>ID</a:t>
            </a:r>
            <a:endParaRPr lang="zh-CN" altLang="en-US" sz="1600" dirty="0">
              <a:solidFill>
                <a:schemeClr val="tx1"/>
              </a:solidFill>
            </a:endParaRPr>
          </a:p>
        </p:txBody>
      </p:sp>
      <p:sp>
        <p:nvSpPr>
          <p:cNvPr id="11" name="Right Brace 10">
            <a:extLst>
              <a:ext uri="{FF2B5EF4-FFF2-40B4-BE49-F238E27FC236}">
                <a16:creationId xmlns:a16="http://schemas.microsoft.com/office/drawing/2014/main" id="{6FB8DBEA-ACE9-4DB2-85A7-8A3748DE13AD}"/>
              </a:ext>
            </a:extLst>
          </p:cNvPr>
          <p:cNvSpPr/>
          <p:nvPr/>
        </p:nvSpPr>
        <p:spPr>
          <a:xfrm>
            <a:off x="5855419" y="1262583"/>
            <a:ext cx="228749" cy="13501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Right Brace 11">
            <a:extLst>
              <a:ext uri="{FF2B5EF4-FFF2-40B4-BE49-F238E27FC236}">
                <a16:creationId xmlns:a16="http://schemas.microsoft.com/office/drawing/2014/main" id="{28AF175A-D53A-49C6-9255-735C33FA4A32}"/>
              </a:ext>
            </a:extLst>
          </p:cNvPr>
          <p:cNvSpPr/>
          <p:nvPr/>
        </p:nvSpPr>
        <p:spPr>
          <a:xfrm>
            <a:off x="2328700" y="1850104"/>
            <a:ext cx="331457" cy="8499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Rectangle 14">
            <a:extLst>
              <a:ext uri="{FF2B5EF4-FFF2-40B4-BE49-F238E27FC236}">
                <a16:creationId xmlns:a16="http://schemas.microsoft.com/office/drawing/2014/main" id="{6F52162B-5EB8-4B75-8AEB-B14E5971A51C}"/>
              </a:ext>
            </a:extLst>
          </p:cNvPr>
          <p:cNvSpPr/>
          <p:nvPr/>
        </p:nvSpPr>
        <p:spPr>
          <a:xfrm>
            <a:off x="2717537" y="2095435"/>
            <a:ext cx="930057" cy="320564"/>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rPr>
              <a:t>1:1</a:t>
            </a:r>
            <a:endParaRPr lang="zh-CN" altLang="en-US" sz="1600" dirty="0">
              <a:solidFill>
                <a:schemeClr val="tx1"/>
              </a:solidFill>
            </a:endParaRPr>
          </a:p>
        </p:txBody>
      </p:sp>
      <p:cxnSp>
        <p:nvCxnSpPr>
          <p:cNvPr id="14" name="Straight Arrow Connector 13">
            <a:extLst>
              <a:ext uri="{FF2B5EF4-FFF2-40B4-BE49-F238E27FC236}">
                <a16:creationId xmlns:a16="http://schemas.microsoft.com/office/drawing/2014/main" id="{5E1893A5-242D-4A5C-ABC2-33B0AB4CD27E}"/>
              </a:ext>
            </a:extLst>
          </p:cNvPr>
          <p:cNvCxnSpPr>
            <a:cxnSpLocks/>
            <a:stCxn id="15" idx="3"/>
            <a:endCxn id="7" idx="1"/>
          </p:cNvCxnSpPr>
          <p:nvPr/>
        </p:nvCxnSpPr>
        <p:spPr>
          <a:xfrm flipV="1">
            <a:off x="3647594" y="2252090"/>
            <a:ext cx="884650" cy="3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965D82F-8752-4641-AC35-A3255724DE9F}"/>
              </a:ext>
            </a:extLst>
          </p:cNvPr>
          <p:cNvSpPr txBox="1"/>
          <p:nvPr/>
        </p:nvSpPr>
        <p:spPr>
          <a:xfrm>
            <a:off x="3922775" y="2297083"/>
            <a:ext cx="527132" cy="276999"/>
          </a:xfrm>
          <a:prstGeom prst="rect">
            <a:avLst/>
          </a:prstGeom>
          <a:noFill/>
        </p:spPr>
        <p:txBody>
          <a:bodyPr wrap="none" rtlCol="0">
            <a:spAutoFit/>
          </a:bodyPr>
          <a:lstStyle/>
          <a:p>
            <a:r>
              <a:rPr lang="en-US" altLang="zh-CN" sz="1200" dirty="0"/>
              <a:t>Pass</a:t>
            </a:r>
            <a:endParaRPr lang="zh-CN" altLang="en-US" sz="1200" dirty="0"/>
          </a:p>
        </p:txBody>
      </p:sp>
      <p:cxnSp>
        <p:nvCxnSpPr>
          <p:cNvPr id="20" name="Straight Arrow Connector 19">
            <a:extLst>
              <a:ext uri="{FF2B5EF4-FFF2-40B4-BE49-F238E27FC236}">
                <a16:creationId xmlns:a16="http://schemas.microsoft.com/office/drawing/2014/main" id="{9AC47218-0DF5-4124-92AF-4AF050949781}"/>
              </a:ext>
            </a:extLst>
          </p:cNvPr>
          <p:cNvCxnSpPr>
            <a:stCxn id="3" idx="3"/>
            <a:endCxn id="10" idx="1"/>
          </p:cNvCxnSpPr>
          <p:nvPr/>
        </p:nvCxnSpPr>
        <p:spPr>
          <a:xfrm flipV="1">
            <a:off x="2540164" y="1262583"/>
            <a:ext cx="1006927" cy="7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9920940-BEDD-4CA6-8F64-8C214DF05BBF}"/>
              </a:ext>
            </a:extLst>
          </p:cNvPr>
          <p:cNvSpPr txBox="1"/>
          <p:nvPr/>
        </p:nvSpPr>
        <p:spPr>
          <a:xfrm>
            <a:off x="2258326" y="2738772"/>
            <a:ext cx="1282980" cy="276999"/>
          </a:xfrm>
          <a:prstGeom prst="rect">
            <a:avLst/>
          </a:prstGeom>
          <a:noFill/>
        </p:spPr>
        <p:txBody>
          <a:bodyPr wrap="none" rtlCol="0">
            <a:spAutoFit/>
          </a:bodyPr>
          <a:lstStyle/>
          <a:p>
            <a:r>
              <a:rPr lang="en-US" altLang="zh-CN" sz="1200" dirty="0"/>
              <a:t>Vivo detection</a:t>
            </a:r>
            <a:endParaRPr lang="zh-CN" altLang="en-US" sz="1200" dirty="0"/>
          </a:p>
        </p:txBody>
      </p:sp>
      <p:sp>
        <p:nvSpPr>
          <p:cNvPr id="25" name="TextBox 24">
            <a:extLst>
              <a:ext uri="{FF2B5EF4-FFF2-40B4-BE49-F238E27FC236}">
                <a16:creationId xmlns:a16="http://schemas.microsoft.com/office/drawing/2014/main" id="{96015857-4161-46D6-8F9A-C12AF1A35C2D}"/>
              </a:ext>
            </a:extLst>
          </p:cNvPr>
          <p:cNvSpPr txBox="1"/>
          <p:nvPr/>
        </p:nvSpPr>
        <p:spPr>
          <a:xfrm>
            <a:off x="6114979" y="2242502"/>
            <a:ext cx="720069" cy="307777"/>
          </a:xfrm>
          <a:prstGeom prst="rect">
            <a:avLst/>
          </a:prstGeom>
          <a:noFill/>
        </p:spPr>
        <p:txBody>
          <a:bodyPr wrap="none" rtlCol="0">
            <a:spAutoFit/>
          </a:bodyPr>
          <a:lstStyle/>
          <a:p>
            <a:r>
              <a:rPr lang="en-US" altLang="zh-CN" sz="1400" dirty="0"/>
              <a:t>NCIIC</a:t>
            </a:r>
            <a:endParaRPr lang="zh-CN" altLang="en-US" sz="1400" dirty="0"/>
          </a:p>
        </p:txBody>
      </p:sp>
      <p:grpSp>
        <p:nvGrpSpPr>
          <p:cNvPr id="26" name="Group 25">
            <a:extLst>
              <a:ext uri="{FF2B5EF4-FFF2-40B4-BE49-F238E27FC236}">
                <a16:creationId xmlns:a16="http://schemas.microsoft.com/office/drawing/2014/main" id="{FA9FA1C5-1E3A-4642-87A1-A2911AD30FE3}"/>
              </a:ext>
            </a:extLst>
          </p:cNvPr>
          <p:cNvGrpSpPr/>
          <p:nvPr/>
        </p:nvGrpSpPr>
        <p:grpSpPr>
          <a:xfrm>
            <a:off x="376713" y="3634602"/>
            <a:ext cx="866667" cy="619048"/>
            <a:chOff x="2771800" y="1313262"/>
            <a:chExt cx="876190" cy="657143"/>
          </a:xfrm>
        </p:grpSpPr>
        <p:pic>
          <p:nvPicPr>
            <p:cNvPr id="27" name="Picture 26">
              <a:extLst>
                <a:ext uri="{FF2B5EF4-FFF2-40B4-BE49-F238E27FC236}">
                  <a16:creationId xmlns:a16="http://schemas.microsoft.com/office/drawing/2014/main" id="{297AFDF5-C393-4F7D-8EFC-60A08761E786}"/>
                </a:ext>
              </a:extLst>
            </p:cNvPr>
            <p:cNvPicPr>
              <a:picLocks noChangeAspect="1"/>
            </p:cNvPicPr>
            <p:nvPr/>
          </p:nvPicPr>
          <p:blipFill>
            <a:blip r:embed="rId7"/>
            <a:stretch>
              <a:fillRect/>
            </a:stretch>
          </p:blipFill>
          <p:spPr>
            <a:xfrm>
              <a:off x="2771800" y="1313262"/>
              <a:ext cx="876190" cy="657143"/>
            </a:xfrm>
            <a:prstGeom prst="rect">
              <a:avLst/>
            </a:prstGeom>
          </p:spPr>
        </p:pic>
        <p:pic>
          <p:nvPicPr>
            <p:cNvPr id="28" name="Picture 2" descr="âunion pay bank cardâçå¾çæç´¢ç»æ">
              <a:extLst>
                <a:ext uri="{FF2B5EF4-FFF2-40B4-BE49-F238E27FC236}">
                  <a16:creationId xmlns:a16="http://schemas.microsoft.com/office/drawing/2014/main" id="{56D904E3-9ABD-49A5-B648-C89E70A2CC3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15816" y="1491630"/>
              <a:ext cx="508131" cy="317582"/>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Left Brace 28">
            <a:extLst>
              <a:ext uri="{FF2B5EF4-FFF2-40B4-BE49-F238E27FC236}">
                <a16:creationId xmlns:a16="http://schemas.microsoft.com/office/drawing/2014/main" id="{9D60B7EC-20FD-4472-BC91-8286642B0E2F}"/>
              </a:ext>
            </a:extLst>
          </p:cNvPr>
          <p:cNvSpPr/>
          <p:nvPr/>
        </p:nvSpPr>
        <p:spPr>
          <a:xfrm>
            <a:off x="1305864" y="3605575"/>
            <a:ext cx="284516" cy="7547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Rectangle 29">
            <a:extLst>
              <a:ext uri="{FF2B5EF4-FFF2-40B4-BE49-F238E27FC236}">
                <a16:creationId xmlns:a16="http://schemas.microsoft.com/office/drawing/2014/main" id="{B2EEFA04-80F6-4B18-AF54-88A8CCFF7413}"/>
              </a:ext>
            </a:extLst>
          </p:cNvPr>
          <p:cNvSpPr/>
          <p:nvPr/>
        </p:nvSpPr>
        <p:spPr>
          <a:xfrm>
            <a:off x="1780267" y="3522618"/>
            <a:ext cx="1800200" cy="245879"/>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altLang="zh-CN" sz="1000" b="1" dirty="0">
                <a:solidFill>
                  <a:schemeClr val="bg1"/>
                </a:solidFill>
                <a:latin typeface="Arial" charset="0"/>
                <a:ea typeface="MS PGothic" pitchFamily="34" charset="-128"/>
              </a:rPr>
              <a:t>Name</a:t>
            </a:r>
            <a:endParaRPr lang="zh-CN" altLang="en-US" sz="1000" b="1" dirty="0">
              <a:solidFill>
                <a:schemeClr val="bg1"/>
              </a:solidFill>
              <a:latin typeface="Arial" charset="0"/>
              <a:ea typeface="MS PGothic" pitchFamily="34" charset="-128"/>
            </a:endParaRPr>
          </a:p>
        </p:txBody>
      </p:sp>
      <p:sp>
        <p:nvSpPr>
          <p:cNvPr id="31" name="Rectangle 30">
            <a:extLst>
              <a:ext uri="{FF2B5EF4-FFF2-40B4-BE49-F238E27FC236}">
                <a16:creationId xmlns:a16="http://schemas.microsoft.com/office/drawing/2014/main" id="{D47144D5-24C3-4AA2-863B-CB2116673E60}"/>
              </a:ext>
            </a:extLst>
          </p:cNvPr>
          <p:cNvSpPr/>
          <p:nvPr/>
        </p:nvSpPr>
        <p:spPr>
          <a:xfrm>
            <a:off x="1780267" y="4166744"/>
            <a:ext cx="1800200" cy="245882"/>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altLang="zh-CN" sz="1000" b="1" dirty="0">
                <a:solidFill>
                  <a:schemeClr val="bg1"/>
                </a:solidFill>
                <a:latin typeface="Arial" charset="0"/>
                <a:ea typeface="MS PGothic" pitchFamily="34" charset="-128"/>
              </a:rPr>
              <a:t>Card number</a:t>
            </a:r>
            <a:endParaRPr lang="zh-CN" altLang="en-US" sz="1000" b="1" dirty="0">
              <a:solidFill>
                <a:schemeClr val="bg1"/>
              </a:solidFill>
              <a:latin typeface="Arial" charset="0"/>
              <a:ea typeface="MS PGothic" pitchFamily="34" charset="-128"/>
            </a:endParaRPr>
          </a:p>
        </p:txBody>
      </p:sp>
      <p:sp>
        <p:nvSpPr>
          <p:cNvPr id="32" name="Rectangle 31">
            <a:extLst>
              <a:ext uri="{FF2B5EF4-FFF2-40B4-BE49-F238E27FC236}">
                <a16:creationId xmlns:a16="http://schemas.microsoft.com/office/drawing/2014/main" id="{A6E25A9B-DFC4-4250-9AAF-2E3188D94DAB}"/>
              </a:ext>
            </a:extLst>
          </p:cNvPr>
          <p:cNvSpPr/>
          <p:nvPr/>
        </p:nvSpPr>
        <p:spPr>
          <a:xfrm>
            <a:off x="3890749" y="3531912"/>
            <a:ext cx="1800200" cy="220229"/>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altLang="zh-CN" sz="1000" b="1" dirty="0">
                <a:solidFill>
                  <a:schemeClr val="bg1"/>
                </a:solidFill>
                <a:latin typeface="Arial" charset="0"/>
                <a:ea typeface="MS PGothic" pitchFamily="34" charset="-128"/>
              </a:rPr>
              <a:t>ID number</a:t>
            </a:r>
            <a:endParaRPr lang="zh-CN" altLang="en-US" sz="1000" b="1" dirty="0">
              <a:solidFill>
                <a:schemeClr val="bg1"/>
              </a:solidFill>
              <a:latin typeface="Arial" charset="0"/>
              <a:ea typeface="MS PGothic" pitchFamily="34" charset="-128"/>
            </a:endParaRPr>
          </a:p>
        </p:txBody>
      </p:sp>
      <p:sp>
        <p:nvSpPr>
          <p:cNvPr id="33" name="Rectangle 32">
            <a:extLst>
              <a:ext uri="{FF2B5EF4-FFF2-40B4-BE49-F238E27FC236}">
                <a16:creationId xmlns:a16="http://schemas.microsoft.com/office/drawing/2014/main" id="{8BE1737E-60DC-4B26-AABC-B694F437E31D}"/>
              </a:ext>
            </a:extLst>
          </p:cNvPr>
          <p:cNvSpPr/>
          <p:nvPr/>
        </p:nvSpPr>
        <p:spPr>
          <a:xfrm>
            <a:off x="3884729" y="4171092"/>
            <a:ext cx="1820172" cy="245881"/>
          </a:xfrm>
          <a:prstGeom prst="rect">
            <a:avLst/>
          </a:prstGeom>
          <a:solidFill>
            <a:srgbClr val="0066A1"/>
          </a:solidFill>
          <a:ln w="9525" cap="flat" cmpd="sng" algn="ctr">
            <a:noFill/>
            <a:prstDash val="solid"/>
            <a:round/>
            <a:headEnd type="none" w="med" len="med"/>
            <a:tailEnd type="none" w="med" len="med"/>
          </a:ln>
          <a:effectLst/>
        </p:spPr>
        <p:txBody>
          <a:bodyPr anchor="ctr"/>
          <a:lstStyle/>
          <a:p>
            <a:pPr algn="ctr" defTabSz="674688" fontAlgn="base">
              <a:spcBef>
                <a:spcPct val="0"/>
              </a:spcBef>
              <a:spcAft>
                <a:spcPct val="0"/>
              </a:spcAft>
            </a:pPr>
            <a:r>
              <a:rPr lang="en-US" altLang="zh-CN" sz="1000" b="1" dirty="0">
                <a:solidFill>
                  <a:schemeClr val="bg1"/>
                </a:solidFill>
                <a:latin typeface="Arial" charset="0"/>
                <a:ea typeface="MS PGothic" pitchFamily="34" charset="-128"/>
              </a:rPr>
              <a:t>Phone number </a:t>
            </a:r>
            <a:endParaRPr lang="zh-CN" altLang="en-US" sz="1000" b="1" dirty="0">
              <a:solidFill>
                <a:schemeClr val="bg1"/>
              </a:solidFill>
              <a:latin typeface="Arial" charset="0"/>
              <a:ea typeface="MS PGothic" pitchFamily="34" charset="-128"/>
            </a:endParaRPr>
          </a:p>
        </p:txBody>
      </p:sp>
      <p:sp>
        <p:nvSpPr>
          <p:cNvPr id="34" name="TextBox 33">
            <a:extLst>
              <a:ext uri="{FF2B5EF4-FFF2-40B4-BE49-F238E27FC236}">
                <a16:creationId xmlns:a16="http://schemas.microsoft.com/office/drawing/2014/main" id="{C6A726E1-CDF8-4C90-9E27-E0849C115644}"/>
              </a:ext>
            </a:extLst>
          </p:cNvPr>
          <p:cNvSpPr txBox="1"/>
          <p:nvPr/>
        </p:nvSpPr>
        <p:spPr>
          <a:xfrm>
            <a:off x="3548698" y="3751518"/>
            <a:ext cx="373820" cy="369332"/>
          </a:xfrm>
          <a:prstGeom prst="rect">
            <a:avLst/>
          </a:prstGeom>
          <a:noFill/>
        </p:spPr>
        <p:txBody>
          <a:bodyPr wrap="none" rtlCol="0">
            <a:spAutoFit/>
          </a:bodyPr>
          <a:lstStyle/>
          <a:p>
            <a:r>
              <a:rPr lang="en-US" altLang="zh-CN" dirty="0"/>
              <a:t>+</a:t>
            </a:r>
            <a:endParaRPr lang="zh-CN" altLang="en-US" dirty="0"/>
          </a:p>
        </p:txBody>
      </p:sp>
      <p:pic>
        <p:nvPicPr>
          <p:cNvPr id="35" name="Picture 34">
            <a:extLst>
              <a:ext uri="{FF2B5EF4-FFF2-40B4-BE49-F238E27FC236}">
                <a16:creationId xmlns:a16="http://schemas.microsoft.com/office/drawing/2014/main" id="{BDA35A07-43C2-4978-A8D3-FE3CF75607C2}"/>
              </a:ext>
            </a:extLst>
          </p:cNvPr>
          <p:cNvPicPr>
            <a:picLocks noChangeAspect="1"/>
          </p:cNvPicPr>
          <p:nvPr/>
        </p:nvPicPr>
        <p:blipFill>
          <a:blip r:embed="rId9"/>
          <a:stretch>
            <a:fillRect/>
          </a:stretch>
        </p:blipFill>
        <p:spPr>
          <a:xfrm>
            <a:off x="6196237" y="3552362"/>
            <a:ext cx="702712" cy="690618"/>
          </a:xfrm>
          <a:prstGeom prst="rect">
            <a:avLst/>
          </a:prstGeom>
        </p:spPr>
      </p:pic>
      <p:sp>
        <p:nvSpPr>
          <p:cNvPr id="36" name="TextBox 35">
            <a:extLst>
              <a:ext uri="{FF2B5EF4-FFF2-40B4-BE49-F238E27FC236}">
                <a16:creationId xmlns:a16="http://schemas.microsoft.com/office/drawing/2014/main" id="{A2313458-BF9E-420D-B309-3D9EAF2F1A64}"/>
              </a:ext>
            </a:extLst>
          </p:cNvPr>
          <p:cNvSpPr txBox="1"/>
          <p:nvPr/>
        </p:nvSpPr>
        <p:spPr>
          <a:xfrm>
            <a:off x="6081331" y="4283011"/>
            <a:ext cx="1653658" cy="307777"/>
          </a:xfrm>
          <a:prstGeom prst="rect">
            <a:avLst/>
          </a:prstGeom>
          <a:noFill/>
        </p:spPr>
        <p:txBody>
          <a:bodyPr wrap="none" rtlCol="0">
            <a:spAutoFit/>
          </a:bodyPr>
          <a:lstStyle/>
          <a:p>
            <a:r>
              <a:rPr lang="en-US" altLang="zh-CN" sz="1400" dirty="0"/>
              <a:t>China Union Pay</a:t>
            </a:r>
            <a:endParaRPr lang="zh-CN" altLang="en-US" sz="1400" dirty="0"/>
          </a:p>
        </p:txBody>
      </p:sp>
      <p:sp>
        <p:nvSpPr>
          <p:cNvPr id="37" name="Right Brace 36">
            <a:extLst>
              <a:ext uri="{FF2B5EF4-FFF2-40B4-BE49-F238E27FC236}">
                <a16:creationId xmlns:a16="http://schemas.microsoft.com/office/drawing/2014/main" id="{5FF7147E-94BA-44F1-A28F-B0DD6C3F33B7}"/>
              </a:ext>
            </a:extLst>
          </p:cNvPr>
          <p:cNvSpPr/>
          <p:nvPr/>
        </p:nvSpPr>
        <p:spPr>
          <a:xfrm>
            <a:off x="5854186" y="3598816"/>
            <a:ext cx="228748" cy="6906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8" name="Picture 37">
            <a:extLst>
              <a:ext uri="{FF2B5EF4-FFF2-40B4-BE49-F238E27FC236}">
                <a16:creationId xmlns:a16="http://schemas.microsoft.com/office/drawing/2014/main" id="{552129E8-9569-4566-AAF2-F19414BAA741}"/>
              </a:ext>
            </a:extLst>
          </p:cNvPr>
          <p:cNvPicPr>
            <a:picLocks noChangeAspect="1"/>
          </p:cNvPicPr>
          <p:nvPr/>
        </p:nvPicPr>
        <p:blipFill>
          <a:blip r:embed="rId10"/>
          <a:stretch>
            <a:fillRect/>
          </a:stretch>
        </p:blipFill>
        <p:spPr>
          <a:xfrm>
            <a:off x="7812341" y="2453337"/>
            <a:ext cx="877163" cy="720078"/>
          </a:xfrm>
          <a:prstGeom prst="rect">
            <a:avLst/>
          </a:prstGeom>
        </p:spPr>
      </p:pic>
      <p:sp>
        <p:nvSpPr>
          <p:cNvPr id="39" name="TextBox 38">
            <a:extLst>
              <a:ext uri="{FF2B5EF4-FFF2-40B4-BE49-F238E27FC236}">
                <a16:creationId xmlns:a16="http://schemas.microsoft.com/office/drawing/2014/main" id="{B761834E-EE4E-4A51-A816-927F754C7C83}"/>
              </a:ext>
            </a:extLst>
          </p:cNvPr>
          <p:cNvSpPr txBox="1"/>
          <p:nvPr/>
        </p:nvSpPr>
        <p:spPr>
          <a:xfrm>
            <a:off x="7624594" y="3208746"/>
            <a:ext cx="1269899" cy="523220"/>
          </a:xfrm>
          <a:prstGeom prst="rect">
            <a:avLst/>
          </a:prstGeom>
          <a:noFill/>
        </p:spPr>
        <p:txBody>
          <a:bodyPr wrap="none" rtlCol="0">
            <a:spAutoFit/>
          </a:bodyPr>
          <a:lstStyle/>
          <a:p>
            <a:pPr algn="ctr"/>
            <a:r>
              <a:rPr lang="en-US" altLang="zh-CN" sz="1400" dirty="0"/>
              <a:t>CA </a:t>
            </a:r>
          </a:p>
          <a:p>
            <a:pPr algn="ctr"/>
            <a:r>
              <a:rPr lang="en-US" altLang="zh-CN" sz="1400" dirty="0"/>
              <a:t>Certification</a:t>
            </a:r>
            <a:endParaRPr lang="zh-CN" altLang="en-US" sz="1400" dirty="0"/>
          </a:p>
        </p:txBody>
      </p:sp>
      <p:sp>
        <p:nvSpPr>
          <p:cNvPr id="41" name="Right Brace 40">
            <a:extLst>
              <a:ext uri="{FF2B5EF4-FFF2-40B4-BE49-F238E27FC236}">
                <a16:creationId xmlns:a16="http://schemas.microsoft.com/office/drawing/2014/main" id="{2A810DD8-3B23-4013-9DC9-9C1DAFBC70ED}"/>
              </a:ext>
            </a:extLst>
          </p:cNvPr>
          <p:cNvSpPr/>
          <p:nvPr/>
        </p:nvSpPr>
        <p:spPr>
          <a:xfrm>
            <a:off x="7007993" y="1909699"/>
            <a:ext cx="350151" cy="203442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TextBox 3">
            <a:extLst>
              <a:ext uri="{FF2B5EF4-FFF2-40B4-BE49-F238E27FC236}">
                <a16:creationId xmlns:a16="http://schemas.microsoft.com/office/drawing/2014/main" id="{6149973B-4645-46B1-98F3-E1ED80651089}"/>
              </a:ext>
            </a:extLst>
          </p:cNvPr>
          <p:cNvSpPr txBox="1"/>
          <p:nvPr/>
        </p:nvSpPr>
        <p:spPr>
          <a:xfrm>
            <a:off x="227671" y="2561972"/>
            <a:ext cx="1762021" cy="507831"/>
          </a:xfrm>
          <a:prstGeom prst="rect">
            <a:avLst/>
          </a:prstGeom>
          <a:noFill/>
        </p:spPr>
        <p:txBody>
          <a:bodyPr wrap="none" rtlCol="0">
            <a:spAutoFit/>
          </a:bodyPr>
          <a:lstStyle/>
          <a:p>
            <a:r>
              <a:rPr lang="en-US" altLang="zh-CN" dirty="0" err="1"/>
              <a:t>SeekTruth</a:t>
            </a:r>
            <a:endParaRPr lang="en-US" altLang="zh-CN" dirty="0"/>
          </a:p>
          <a:p>
            <a:r>
              <a:rPr lang="en-US" altLang="zh-CN" sz="900" dirty="0"/>
              <a:t>(</a:t>
            </a:r>
            <a:r>
              <a:rPr lang="en-US" altLang="zh-CN" sz="900" dirty="0" err="1"/>
              <a:t>ocr</a:t>
            </a:r>
            <a:r>
              <a:rPr lang="en-US" altLang="zh-CN" sz="900" dirty="0"/>
              <a:t>+ face reorganization)</a:t>
            </a:r>
            <a:endParaRPr lang="zh-CN" altLang="en-US" sz="900" dirty="0"/>
          </a:p>
        </p:txBody>
      </p:sp>
      <p:pic>
        <p:nvPicPr>
          <p:cNvPr id="13" name="Picture 12">
            <a:extLst>
              <a:ext uri="{FF2B5EF4-FFF2-40B4-BE49-F238E27FC236}">
                <a16:creationId xmlns:a16="http://schemas.microsoft.com/office/drawing/2014/main" id="{C8335C94-7B5A-442D-8805-6AB0970C0047}"/>
              </a:ext>
            </a:extLst>
          </p:cNvPr>
          <p:cNvPicPr>
            <a:picLocks noChangeAspect="1"/>
          </p:cNvPicPr>
          <p:nvPr/>
        </p:nvPicPr>
        <p:blipFill>
          <a:blip r:embed="rId11"/>
          <a:stretch>
            <a:fillRect/>
          </a:stretch>
        </p:blipFill>
        <p:spPr>
          <a:xfrm>
            <a:off x="7765162" y="2033741"/>
            <a:ext cx="864159" cy="286253"/>
          </a:xfrm>
          <a:prstGeom prst="rect">
            <a:avLst/>
          </a:prstGeom>
        </p:spPr>
      </p:pic>
      <p:pic>
        <p:nvPicPr>
          <p:cNvPr id="40" name="Picture 39">
            <a:extLst>
              <a:ext uri="{FF2B5EF4-FFF2-40B4-BE49-F238E27FC236}">
                <a16:creationId xmlns:a16="http://schemas.microsoft.com/office/drawing/2014/main" id="{9B23625B-52F4-45AF-A46C-12A2061F41D5}"/>
              </a:ext>
            </a:extLst>
          </p:cNvPr>
          <p:cNvPicPr>
            <a:picLocks noChangeAspect="1"/>
          </p:cNvPicPr>
          <p:nvPr/>
        </p:nvPicPr>
        <p:blipFill>
          <a:blip r:embed="rId11"/>
          <a:stretch>
            <a:fillRect/>
          </a:stretch>
        </p:blipFill>
        <p:spPr>
          <a:xfrm>
            <a:off x="5473369" y="2868718"/>
            <a:ext cx="864159" cy="286253"/>
          </a:xfrm>
          <a:prstGeom prst="rect">
            <a:avLst/>
          </a:prstGeom>
        </p:spPr>
      </p:pic>
      <p:pic>
        <p:nvPicPr>
          <p:cNvPr id="42" name="Picture 41">
            <a:extLst>
              <a:ext uri="{FF2B5EF4-FFF2-40B4-BE49-F238E27FC236}">
                <a16:creationId xmlns:a16="http://schemas.microsoft.com/office/drawing/2014/main" id="{03C37A26-7F09-4123-8743-1DE608FFB235}"/>
              </a:ext>
            </a:extLst>
          </p:cNvPr>
          <p:cNvPicPr>
            <a:picLocks noChangeAspect="1"/>
          </p:cNvPicPr>
          <p:nvPr/>
        </p:nvPicPr>
        <p:blipFill>
          <a:blip r:embed="rId9"/>
          <a:stretch>
            <a:fillRect/>
          </a:stretch>
        </p:blipFill>
        <p:spPr>
          <a:xfrm>
            <a:off x="6205448" y="1422865"/>
            <a:ext cx="702712" cy="690618"/>
          </a:xfrm>
          <a:prstGeom prst="rect">
            <a:avLst/>
          </a:prstGeom>
        </p:spPr>
      </p:pic>
    </p:spTree>
    <p:extLst>
      <p:ext uri="{BB962C8B-B14F-4D97-AF65-F5344CB8AC3E}">
        <p14:creationId xmlns:p14="http://schemas.microsoft.com/office/powerpoint/2010/main" val="1938992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23">
            <a:extLst>
              <a:ext uri="{FF2B5EF4-FFF2-40B4-BE49-F238E27FC236}">
                <a16:creationId xmlns:a16="http://schemas.microsoft.com/office/drawing/2014/main" id="{17F57FAF-B5C4-4A05-B906-B0DECBD744EB}"/>
              </a:ext>
            </a:extLst>
          </p:cNvPr>
          <p:cNvCxnSpPr/>
          <p:nvPr/>
        </p:nvCxnSpPr>
        <p:spPr>
          <a:xfrm>
            <a:off x="250458" y="893799"/>
            <a:ext cx="8642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Title 2">
            <a:extLst>
              <a:ext uri="{FF2B5EF4-FFF2-40B4-BE49-F238E27FC236}">
                <a16:creationId xmlns:a16="http://schemas.microsoft.com/office/drawing/2014/main" id="{8C4569B3-0FA2-47C3-9B2A-C53BF6E77C43}"/>
              </a:ext>
            </a:extLst>
          </p:cNvPr>
          <p:cNvSpPr txBox="1">
            <a:spLocks/>
          </p:cNvSpPr>
          <p:nvPr/>
        </p:nvSpPr>
        <p:spPr>
          <a:xfrm>
            <a:off x="250458" y="215938"/>
            <a:ext cx="8748000" cy="720080"/>
          </a:xfrm>
          <a:prstGeom prst="rect">
            <a:avLst/>
          </a:prstGeom>
        </p:spPr>
        <p:txBody>
          <a:bodyPr vert="horz" lIns="91358" tIns="45675" rIns="91358" bIns="45675" rtlCol="0" anchor="t" anchorCtr="0">
            <a:noAutofit/>
          </a:bodyPr>
          <a:lstStyle>
            <a:lvl1pPr algn="l" defTabSz="914400" rtl="0" eaLnBrk="1" latinLnBrk="0" hangingPunct="1">
              <a:spcBef>
                <a:spcPct val="0"/>
              </a:spcBef>
              <a:buNone/>
              <a:defRPr sz="2400" b="1" kern="1200" baseline="0">
                <a:solidFill>
                  <a:schemeClr val="bg1"/>
                </a:solidFill>
                <a:latin typeface="Verdana" pitchFamily="34" charset="0"/>
                <a:ea typeface="Verdana" pitchFamily="34" charset="0"/>
                <a:cs typeface="Verdana" pitchFamily="34" charset="0"/>
              </a:defRPr>
            </a:lvl1pPr>
          </a:lstStyle>
          <a:p>
            <a:r>
              <a:rPr kumimoji="1" lang="en-US" altLang="zh-CN" dirty="0">
                <a:solidFill>
                  <a:schemeClr val="tx1"/>
                </a:solidFill>
              </a:rPr>
              <a:t>Trends of UI/UE Design</a:t>
            </a:r>
            <a:endParaRPr lang="en-GB" dirty="0">
              <a:solidFill>
                <a:schemeClr val="tx1"/>
              </a:solidFill>
            </a:endParaRPr>
          </a:p>
        </p:txBody>
      </p:sp>
      <p:sp>
        <p:nvSpPr>
          <p:cNvPr id="62" name="Rectangle 61"/>
          <p:cNvSpPr/>
          <p:nvPr/>
        </p:nvSpPr>
        <p:spPr>
          <a:xfrm>
            <a:off x="3707904" y="1131590"/>
            <a:ext cx="1179298" cy="369332"/>
          </a:xfrm>
          <a:prstGeom prst="rect">
            <a:avLst/>
          </a:prstGeom>
        </p:spPr>
        <p:txBody>
          <a:bodyPr wrap="none">
            <a:spAutoFit/>
          </a:bodyPr>
          <a:lstStyle/>
          <a:p>
            <a:pPr algn="ctr"/>
            <a:r>
              <a:rPr lang="en-US" altLang="zh-CN" dirty="0">
                <a:solidFill>
                  <a:schemeClr val="tx2"/>
                </a:solidFill>
              </a:rPr>
              <a:t>Gradient</a:t>
            </a:r>
            <a:endParaRPr lang="zh-CN" altLang="en-US" dirty="0">
              <a:solidFill>
                <a:schemeClr val="tx2"/>
              </a:solidFill>
            </a:endParaRPr>
          </a:p>
        </p:txBody>
      </p:sp>
      <p:sp>
        <p:nvSpPr>
          <p:cNvPr id="67" name="Rectangle 66"/>
          <p:cNvSpPr/>
          <p:nvPr/>
        </p:nvSpPr>
        <p:spPr>
          <a:xfrm>
            <a:off x="6598614" y="1131590"/>
            <a:ext cx="1436933" cy="369332"/>
          </a:xfrm>
          <a:prstGeom prst="rect">
            <a:avLst/>
          </a:prstGeom>
        </p:spPr>
        <p:txBody>
          <a:bodyPr wrap="none">
            <a:spAutoFit/>
          </a:bodyPr>
          <a:lstStyle/>
          <a:p>
            <a:pPr algn="ctr"/>
            <a:r>
              <a:rPr lang="en-US" altLang="zh-CN" dirty="0">
                <a:solidFill>
                  <a:schemeClr val="tx2"/>
                </a:solidFill>
              </a:rPr>
              <a:t>Interactive</a:t>
            </a:r>
            <a:endParaRPr lang="zh-CN" altLang="en-US" dirty="0">
              <a:solidFill>
                <a:schemeClr val="tx2"/>
              </a:solidFill>
            </a:endParaRPr>
          </a:p>
        </p:txBody>
      </p:sp>
      <p:pic>
        <p:nvPicPr>
          <p:cNvPr id="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1615655"/>
            <a:ext cx="2855218" cy="2141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176" y="1615655"/>
            <a:ext cx="2776044" cy="2082033"/>
          </a:xfrm>
          <a:prstGeom prst="rect">
            <a:avLst/>
          </a:prstGeom>
        </p:spPr>
      </p:pic>
      <p:pic>
        <p:nvPicPr>
          <p:cNvPr id="7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1627387"/>
            <a:ext cx="2426847" cy="1183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5" name="Rectangle 74"/>
          <p:cNvSpPr/>
          <p:nvPr/>
        </p:nvSpPr>
        <p:spPr>
          <a:xfrm>
            <a:off x="323528" y="1131590"/>
            <a:ext cx="1994456" cy="369332"/>
          </a:xfrm>
          <a:prstGeom prst="rect">
            <a:avLst/>
          </a:prstGeom>
        </p:spPr>
        <p:txBody>
          <a:bodyPr wrap="none">
            <a:spAutoFit/>
          </a:bodyPr>
          <a:lstStyle/>
          <a:p>
            <a:pPr algn="ctr"/>
            <a:r>
              <a:rPr lang="en-US" altLang="zh-CN" dirty="0">
                <a:solidFill>
                  <a:schemeClr val="tx2"/>
                </a:solidFill>
              </a:rPr>
              <a:t>Flat and Simple</a:t>
            </a:r>
            <a:endParaRPr lang="zh-CN" altLang="en-US" dirty="0">
              <a:solidFill>
                <a:schemeClr val="tx2"/>
              </a:solidFill>
            </a:endParaRPr>
          </a:p>
        </p:txBody>
      </p:sp>
      <p:pic>
        <p:nvPicPr>
          <p:cNvPr id="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053" y="2859782"/>
            <a:ext cx="2420594" cy="904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8" name="Rectangle 97"/>
          <p:cNvSpPr/>
          <p:nvPr/>
        </p:nvSpPr>
        <p:spPr>
          <a:xfrm>
            <a:off x="3112529" y="4222576"/>
            <a:ext cx="2626809" cy="369332"/>
          </a:xfrm>
          <a:prstGeom prst="rect">
            <a:avLst/>
          </a:prstGeom>
        </p:spPr>
        <p:txBody>
          <a:bodyPr wrap="none">
            <a:spAutoFit/>
          </a:bodyPr>
          <a:lstStyle/>
          <a:p>
            <a:pPr algn="ctr"/>
            <a:r>
              <a:rPr lang="en-US" altLang="zh-CN" dirty="0">
                <a:solidFill>
                  <a:schemeClr val="tx2"/>
                </a:solidFill>
              </a:rPr>
              <a:t>Focus on Typography</a:t>
            </a:r>
            <a:endParaRPr lang="zh-CN" altLang="en-US" dirty="0">
              <a:solidFill>
                <a:schemeClr val="tx2"/>
              </a:solidFill>
            </a:endParaRPr>
          </a:p>
        </p:txBody>
      </p:sp>
      <p:sp>
        <p:nvSpPr>
          <p:cNvPr id="102" name="Rectangle 101"/>
          <p:cNvSpPr/>
          <p:nvPr/>
        </p:nvSpPr>
        <p:spPr>
          <a:xfrm>
            <a:off x="6957037" y="4218642"/>
            <a:ext cx="1601722" cy="369332"/>
          </a:xfrm>
          <a:prstGeom prst="rect">
            <a:avLst/>
          </a:prstGeom>
        </p:spPr>
        <p:txBody>
          <a:bodyPr wrap="none">
            <a:spAutoFit/>
          </a:bodyPr>
          <a:lstStyle/>
          <a:p>
            <a:pPr algn="ctr"/>
            <a:r>
              <a:rPr lang="en-US" altLang="zh-CN" dirty="0">
                <a:solidFill>
                  <a:schemeClr val="tx2"/>
                </a:solidFill>
              </a:rPr>
              <a:t>Icon change</a:t>
            </a:r>
            <a:endParaRPr lang="zh-CN" altLang="en-US" dirty="0">
              <a:solidFill>
                <a:schemeClr val="tx2"/>
              </a:solidFill>
            </a:endParaRPr>
          </a:p>
        </p:txBody>
      </p:sp>
      <p:sp>
        <p:nvSpPr>
          <p:cNvPr id="103" name="Rectangle 102"/>
          <p:cNvSpPr/>
          <p:nvPr/>
        </p:nvSpPr>
        <p:spPr>
          <a:xfrm>
            <a:off x="298798" y="4222576"/>
            <a:ext cx="2016224" cy="369332"/>
          </a:xfrm>
          <a:prstGeom prst="rect">
            <a:avLst/>
          </a:prstGeom>
        </p:spPr>
        <p:txBody>
          <a:bodyPr wrap="none">
            <a:spAutoFit/>
          </a:bodyPr>
          <a:lstStyle/>
          <a:p>
            <a:pPr algn="ctr"/>
            <a:r>
              <a:rPr lang="en-US" altLang="zh-CN" dirty="0">
                <a:solidFill>
                  <a:schemeClr val="tx2"/>
                </a:solidFill>
              </a:rPr>
              <a:t>Card + Shadow</a:t>
            </a:r>
            <a:endParaRPr lang="zh-CN" altLang="en-US" dirty="0">
              <a:solidFill>
                <a:schemeClr val="tx2"/>
              </a:solidFill>
            </a:endParaRPr>
          </a:p>
        </p:txBody>
      </p:sp>
    </p:spTree>
    <p:extLst>
      <p:ext uri="{BB962C8B-B14F-4D97-AF65-F5344CB8AC3E}">
        <p14:creationId xmlns:p14="http://schemas.microsoft.com/office/powerpoint/2010/main" val="258577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63" presetClass="path" presetSubtype="0" fill="hold" grpId="1" nodeType="withEffect">
                                  <p:stCondLst>
                                    <p:cond delay="0"/>
                                  </p:stCondLst>
                                  <p:childTnLst>
                                    <p:animMotion origin="layout" path="M -2.5E-6 3.58025E-6 L 0.25 3.58025E-6 " pathEditMode="relative" rAng="0" ptsTypes="AA">
                                      <p:cBhvr>
                                        <p:cTn id="12" dur="500" spd="-100000" fill="hold"/>
                                        <p:tgtEl>
                                          <p:spTgt spid="61"/>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23">
            <a:extLst>
              <a:ext uri="{FF2B5EF4-FFF2-40B4-BE49-F238E27FC236}">
                <a16:creationId xmlns:a16="http://schemas.microsoft.com/office/drawing/2014/main" id="{17F57FAF-B5C4-4A05-B906-B0DECBD744EB}"/>
              </a:ext>
            </a:extLst>
          </p:cNvPr>
          <p:cNvCxnSpPr/>
          <p:nvPr/>
        </p:nvCxnSpPr>
        <p:spPr>
          <a:xfrm>
            <a:off x="250458" y="893799"/>
            <a:ext cx="8642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Title 2">
            <a:extLst>
              <a:ext uri="{FF2B5EF4-FFF2-40B4-BE49-F238E27FC236}">
                <a16:creationId xmlns:a16="http://schemas.microsoft.com/office/drawing/2014/main" id="{8C4569B3-0FA2-47C3-9B2A-C53BF6E77C43}"/>
              </a:ext>
            </a:extLst>
          </p:cNvPr>
          <p:cNvSpPr txBox="1">
            <a:spLocks/>
          </p:cNvSpPr>
          <p:nvPr/>
        </p:nvSpPr>
        <p:spPr>
          <a:xfrm>
            <a:off x="252477" y="51472"/>
            <a:ext cx="8748000" cy="720080"/>
          </a:xfrm>
          <a:prstGeom prst="rect">
            <a:avLst/>
          </a:prstGeom>
        </p:spPr>
        <p:txBody>
          <a:bodyPr vert="horz" lIns="91358" tIns="45675" rIns="91358" bIns="45675" rtlCol="0" anchor="t" anchorCtr="0">
            <a:noAutofit/>
          </a:bodyPr>
          <a:lstStyle>
            <a:lvl1pPr algn="l" defTabSz="914400" rtl="0" eaLnBrk="1" latinLnBrk="0" hangingPunct="1">
              <a:spcBef>
                <a:spcPct val="0"/>
              </a:spcBef>
              <a:buNone/>
              <a:defRPr sz="2400" b="1" kern="1200" baseline="0">
                <a:solidFill>
                  <a:schemeClr val="bg1"/>
                </a:solidFill>
                <a:latin typeface="Verdana" pitchFamily="34" charset="0"/>
                <a:ea typeface="Verdana" pitchFamily="34" charset="0"/>
                <a:cs typeface="Verdana" pitchFamily="34" charset="0"/>
              </a:defRPr>
            </a:lvl1pPr>
          </a:lstStyle>
          <a:p>
            <a:r>
              <a:rPr kumimoji="1" lang="en-US" altLang="zh-CN" dirty="0">
                <a:solidFill>
                  <a:schemeClr val="tx1"/>
                </a:solidFill>
              </a:rPr>
              <a:t>UI Design Demo</a:t>
            </a:r>
          </a:p>
        </p:txBody>
      </p:sp>
      <p:pic>
        <p:nvPicPr>
          <p:cNvPr id="6" name="Picture 5">
            <a:extLst>
              <a:ext uri="{FF2B5EF4-FFF2-40B4-BE49-F238E27FC236}">
                <a16:creationId xmlns:a16="http://schemas.microsoft.com/office/drawing/2014/main" id="{0CDADD55-3AA5-4407-AEC7-D756645877E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1016047"/>
            <a:ext cx="1656184" cy="3580030"/>
          </a:xfrm>
          <a:prstGeom prst="rect">
            <a:avLst/>
          </a:prstGeom>
          <a:noFill/>
          <a:ln>
            <a:solidFill>
              <a:schemeClr val="bg1">
                <a:lumMod val="50000"/>
              </a:schemeClr>
            </a:solidFill>
          </a:ln>
        </p:spPr>
      </p:pic>
      <p:pic>
        <p:nvPicPr>
          <p:cNvPr id="7" name="Picture 6">
            <a:extLst>
              <a:ext uri="{FF2B5EF4-FFF2-40B4-BE49-F238E27FC236}">
                <a16:creationId xmlns:a16="http://schemas.microsoft.com/office/drawing/2014/main" id="{7BCBE93B-7099-4A48-B02F-E46E9D7C950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97837" y="1016047"/>
            <a:ext cx="1655019" cy="3580030"/>
          </a:xfrm>
          <a:prstGeom prst="rect">
            <a:avLst/>
          </a:prstGeom>
          <a:noFill/>
          <a:ln>
            <a:solidFill>
              <a:schemeClr val="bg1">
                <a:lumMod val="50000"/>
              </a:schemeClr>
            </a:solidFill>
          </a:ln>
        </p:spPr>
      </p:pic>
      <p:pic>
        <p:nvPicPr>
          <p:cNvPr id="8" name="Picture 7">
            <a:extLst>
              <a:ext uri="{FF2B5EF4-FFF2-40B4-BE49-F238E27FC236}">
                <a16:creationId xmlns:a16="http://schemas.microsoft.com/office/drawing/2014/main" id="{A2553BC9-AC13-4490-BBDE-3E8F109AF272}"/>
              </a:ext>
            </a:extLst>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6372200" y="1016047"/>
            <a:ext cx="1656184" cy="3586265"/>
          </a:xfrm>
          <a:prstGeom prst="rect">
            <a:avLst/>
          </a:prstGeom>
          <a:noFill/>
          <a:ln>
            <a:solidFill>
              <a:schemeClr val="bg1">
                <a:lumMod val="50000"/>
              </a:schemeClr>
            </a:solidFill>
          </a:ln>
        </p:spPr>
      </p:pic>
    </p:spTree>
    <p:extLst>
      <p:ext uri="{BB962C8B-B14F-4D97-AF65-F5344CB8AC3E}">
        <p14:creationId xmlns:p14="http://schemas.microsoft.com/office/powerpoint/2010/main" val="365017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216488" y="123478"/>
            <a:ext cx="8748000" cy="720080"/>
          </a:xfrm>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2544894625"/>
              </p:ext>
            </p:extLst>
          </p:nvPr>
        </p:nvGraphicFramePr>
        <p:xfrm>
          <a:off x="323531" y="1059582"/>
          <a:ext cx="8640961" cy="3229132"/>
        </p:xfrm>
        <a:graphic>
          <a:graphicData uri="http://schemas.openxmlformats.org/drawingml/2006/table">
            <a:tbl>
              <a:tblPr firstRow="1" bandRow="1">
                <a:tableStyleId>{5C22544A-7EE6-4342-B048-85BDC9FD1C3A}</a:tableStyleId>
              </a:tblPr>
              <a:tblGrid>
                <a:gridCol w="818434">
                  <a:extLst>
                    <a:ext uri="{9D8B030D-6E8A-4147-A177-3AD203B41FA5}">
                      <a16:colId xmlns:a16="http://schemas.microsoft.com/office/drawing/2014/main" val="20000"/>
                    </a:ext>
                  </a:extLst>
                </a:gridCol>
                <a:gridCol w="5144456">
                  <a:extLst>
                    <a:ext uri="{9D8B030D-6E8A-4147-A177-3AD203B41FA5}">
                      <a16:colId xmlns:a16="http://schemas.microsoft.com/office/drawing/2014/main" val="20001"/>
                    </a:ext>
                  </a:extLst>
                </a:gridCol>
                <a:gridCol w="2678071">
                  <a:extLst>
                    <a:ext uri="{9D8B030D-6E8A-4147-A177-3AD203B41FA5}">
                      <a16:colId xmlns:a16="http://schemas.microsoft.com/office/drawing/2014/main" val="20002"/>
                    </a:ext>
                  </a:extLst>
                </a:gridCol>
              </a:tblGrid>
              <a:tr h="642458">
                <a:tc>
                  <a:txBody>
                    <a:bodyPr/>
                    <a:lstStyle/>
                    <a:p>
                      <a:pPr algn="ctr"/>
                      <a:r>
                        <a:rPr lang="en-US" sz="1400" b="0" dirty="0">
                          <a:latin typeface="微软雅黑" panose="020B0503020204020204" pitchFamily="34" charset="-122"/>
                          <a:ea typeface="微软雅黑" panose="020B0503020204020204" pitchFamily="34" charset="-122"/>
                        </a:rPr>
                        <a:t>#</a:t>
                      </a:r>
                    </a:p>
                  </a:txBody>
                  <a:tcPr marL="121920" marR="121920" marT="54864" marB="54864" anchor="ctr"/>
                </a:tc>
                <a:tc>
                  <a:txBody>
                    <a:bodyPr/>
                    <a:lstStyle/>
                    <a:p>
                      <a:pPr algn="ctr"/>
                      <a:r>
                        <a:rPr lang="en-US" sz="1400" b="0" dirty="0">
                          <a:latin typeface="微软雅黑" panose="020B0503020204020204" pitchFamily="34" charset="-122"/>
                          <a:ea typeface="微软雅黑" panose="020B0503020204020204" pitchFamily="34" charset="-122"/>
                        </a:rPr>
                        <a:t>Contents</a:t>
                      </a:r>
                    </a:p>
                  </a:txBody>
                  <a:tcPr marL="121920" marR="121920" marT="54864" marB="54864" anchor="ctr"/>
                </a:tc>
                <a:tc>
                  <a:txBody>
                    <a:bodyPr/>
                    <a:lstStyle/>
                    <a:p>
                      <a:pPr algn="ctr"/>
                      <a:r>
                        <a:rPr lang="en-US" altLang="zh-CN" sz="1400" b="0" dirty="0">
                          <a:latin typeface="微软雅黑" panose="020B0503020204020204" pitchFamily="34" charset="-122"/>
                          <a:ea typeface="微软雅黑" panose="020B0503020204020204" pitchFamily="34" charset="-122"/>
                        </a:rPr>
                        <a:t>Duration</a:t>
                      </a:r>
                      <a:endParaRPr lang="en-US" sz="1400" b="0" dirty="0">
                        <a:latin typeface="微软雅黑" panose="020B0503020204020204" pitchFamily="34" charset="-122"/>
                        <a:ea typeface="微软雅黑" panose="020B0503020204020204" pitchFamily="34" charset="-122"/>
                      </a:endParaRPr>
                    </a:p>
                  </a:txBody>
                  <a:tcPr marL="121920" marR="121920" marT="54864" marB="54864" anchor="ctr"/>
                </a:tc>
                <a:extLst>
                  <a:ext uri="{0D108BD9-81ED-4DB2-BD59-A6C34878D82A}">
                    <a16:rowId xmlns:a16="http://schemas.microsoft.com/office/drawing/2014/main" val="10000"/>
                  </a:ext>
                </a:extLst>
              </a:tr>
              <a:tr h="642458">
                <a:tc>
                  <a:txBody>
                    <a:bodyPr/>
                    <a:lstStyle/>
                    <a:p>
                      <a:pPr algn="ctr"/>
                      <a:r>
                        <a:rPr lang="en-US" sz="1400" b="0" dirty="0">
                          <a:latin typeface="微软雅黑" panose="020B0503020204020204" pitchFamily="34" charset="-122"/>
                          <a:ea typeface="微软雅黑" panose="020B0503020204020204" pitchFamily="34" charset="-122"/>
                        </a:rPr>
                        <a:t>1</a:t>
                      </a:r>
                    </a:p>
                  </a:txBody>
                  <a:tcPr marL="121920" marR="121920" marT="54864" marB="54864" anchor="ctr"/>
                </a:tc>
                <a:tc>
                  <a:txBody>
                    <a:bodyPr/>
                    <a:lstStyle/>
                    <a:p>
                      <a:pPr marL="0" indent="0">
                        <a:buFont typeface="+mj-lt"/>
                        <a:buNone/>
                      </a:pPr>
                      <a:r>
                        <a:rPr lang="en-US" altLang="zh-CN" sz="1400" b="0" dirty="0">
                          <a:latin typeface="微软雅黑" panose="020B0503020204020204" pitchFamily="34" charset="-122"/>
                          <a:ea typeface="微软雅黑" panose="020B0503020204020204" pitchFamily="34" charset="-122"/>
                        </a:rPr>
                        <a:t>Atos Introduction &amp; Reference</a:t>
                      </a:r>
                      <a:endParaRPr lang="en-US" sz="1400" b="0" dirty="0">
                        <a:latin typeface="微软雅黑" panose="020B0503020204020204" pitchFamily="34" charset="-122"/>
                        <a:ea typeface="微软雅黑" panose="020B0503020204020204" pitchFamily="34" charset="-122"/>
                      </a:endParaRPr>
                    </a:p>
                  </a:txBody>
                  <a:tcPr marL="121920" marR="121920" marT="54864" marB="54864" anchor="ctr"/>
                </a:tc>
                <a:tc>
                  <a:txBody>
                    <a:bodyPr/>
                    <a:lstStyle/>
                    <a:p>
                      <a:pPr algn="ctr"/>
                      <a:r>
                        <a:rPr lang="en-US" altLang="zh-CN" sz="1400" b="0" dirty="0">
                          <a:latin typeface="微软雅黑" panose="020B0503020204020204" pitchFamily="34" charset="-122"/>
                          <a:ea typeface="微软雅黑" panose="020B0503020204020204" pitchFamily="34" charset="-122"/>
                        </a:rPr>
                        <a:t>10 mins</a:t>
                      </a:r>
                      <a:endParaRPr lang="en-US" sz="1400" b="0" dirty="0">
                        <a:latin typeface="微软雅黑" panose="020B0503020204020204" pitchFamily="34" charset="-122"/>
                        <a:ea typeface="微软雅黑" panose="020B0503020204020204" pitchFamily="34" charset="-122"/>
                      </a:endParaRPr>
                    </a:p>
                  </a:txBody>
                  <a:tcPr marL="121920" marR="121920" marT="54864" marB="54864" anchor="ctr"/>
                </a:tc>
                <a:extLst>
                  <a:ext uri="{0D108BD9-81ED-4DB2-BD59-A6C34878D82A}">
                    <a16:rowId xmlns:a16="http://schemas.microsoft.com/office/drawing/2014/main" val="10001"/>
                  </a:ext>
                </a:extLst>
              </a:tr>
              <a:tr h="659300">
                <a:tc>
                  <a:txBody>
                    <a:bodyPr/>
                    <a:lstStyle/>
                    <a:p>
                      <a:pPr algn="ctr"/>
                      <a:r>
                        <a:rPr lang="en-US" sz="1400" b="0" dirty="0">
                          <a:latin typeface="微软雅黑" panose="020B0503020204020204" pitchFamily="34" charset="-122"/>
                          <a:ea typeface="微软雅黑" panose="020B0503020204020204" pitchFamily="34" charset="-122"/>
                        </a:rPr>
                        <a:t>2</a:t>
                      </a:r>
                    </a:p>
                  </a:txBody>
                  <a:tcPr marL="121920" marR="121920" marT="54864" marB="54864" anchor="ctr"/>
                </a:tc>
                <a:tc>
                  <a:txBody>
                    <a:bodyPr/>
                    <a:lstStyle/>
                    <a:p>
                      <a:pPr marL="0" marR="0" indent="0" algn="l" defTabSz="914400" rtl="0" eaLnBrk="1" fontAlgn="auto" latinLnBrk="0" hangingPunct="1">
                        <a:lnSpc>
                          <a:spcPct val="100000"/>
                        </a:lnSpc>
                        <a:spcBef>
                          <a:spcPts val="600"/>
                        </a:spcBef>
                        <a:spcAft>
                          <a:spcPts val="0"/>
                        </a:spcAft>
                        <a:buClr>
                          <a:srgbClr val="0066A1"/>
                        </a:buClr>
                        <a:buSzTx/>
                        <a:buFontTx/>
                        <a:buNone/>
                        <a:tabLst/>
                        <a:defRPr/>
                      </a:pPr>
                      <a:r>
                        <a:rPr lang="en-US" altLang="en-US" sz="1400" dirty="0"/>
                        <a:t>Our Solution </a:t>
                      </a:r>
                      <a:r>
                        <a:rPr lang="en-US" altLang="zh-CN" sz="1400" dirty="0"/>
                        <a:t>&amp; Demo</a:t>
                      </a:r>
                      <a:endParaRPr lang="en-US" altLang="en-US" sz="1400" dirty="0"/>
                    </a:p>
                  </a:txBody>
                  <a:tcPr marL="121920" marR="121920" marT="54864" marB="54864"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0" dirty="0">
                          <a:latin typeface="微软雅黑" panose="020B0503020204020204" pitchFamily="34" charset="-122"/>
                          <a:ea typeface="微软雅黑" panose="020B0503020204020204" pitchFamily="34" charset="-122"/>
                        </a:rPr>
                        <a:t>45 mins</a:t>
                      </a:r>
                      <a:endParaRPr lang="en-US" sz="1400" b="0" dirty="0">
                        <a:latin typeface="微软雅黑" panose="020B0503020204020204" pitchFamily="34" charset="-122"/>
                        <a:ea typeface="微软雅黑" panose="020B0503020204020204" pitchFamily="34" charset="-122"/>
                      </a:endParaRPr>
                    </a:p>
                  </a:txBody>
                  <a:tcPr marL="121920" marR="121920" marT="54864" marB="54864" anchor="ctr"/>
                </a:tc>
                <a:extLst>
                  <a:ext uri="{0D108BD9-81ED-4DB2-BD59-A6C34878D82A}">
                    <a16:rowId xmlns:a16="http://schemas.microsoft.com/office/drawing/2014/main" val="10002"/>
                  </a:ext>
                </a:extLst>
              </a:tr>
              <a:tr h="642458">
                <a:tc>
                  <a:txBody>
                    <a:bodyPr/>
                    <a:lstStyle/>
                    <a:p>
                      <a:pPr algn="ctr"/>
                      <a:r>
                        <a:rPr lang="en-US" sz="1400" b="0" dirty="0">
                          <a:latin typeface="微软雅黑" panose="020B0503020204020204" pitchFamily="34" charset="-122"/>
                          <a:ea typeface="微软雅黑" panose="020B0503020204020204" pitchFamily="34" charset="-122"/>
                        </a:rPr>
                        <a:t>3</a:t>
                      </a:r>
                    </a:p>
                  </a:txBody>
                  <a:tcPr marL="121920" marR="121920" marT="54864" marB="5486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400" dirty="0"/>
                        <a:t>Why Atos</a:t>
                      </a:r>
                    </a:p>
                  </a:txBody>
                  <a:tcPr marL="121920" marR="121920" marT="54864" marB="54864" anchor="ctr"/>
                </a:tc>
                <a:tc>
                  <a:txBody>
                    <a:bodyPr/>
                    <a:lstStyle/>
                    <a:p>
                      <a:pPr algn="ctr"/>
                      <a:r>
                        <a:rPr lang="en-US" sz="1400" b="0" dirty="0">
                          <a:latin typeface="微软雅黑" panose="020B0503020204020204" pitchFamily="34" charset="-122"/>
                          <a:ea typeface="微软雅黑" panose="020B0503020204020204" pitchFamily="34" charset="-122"/>
                        </a:rPr>
                        <a:t>5 mins</a:t>
                      </a:r>
                    </a:p>
                  </a:txBody>
                  <a:tcPr marL="121920" marR="121920" marT="54864" marB="54864" anchor="ctr"/>
                </a:tc>
                <a:extLst>
                  <a:ext uri="{0D108BD9-81ED-4DB2-BD59-A6C34878D82A}">
                    <a16:rowId xmlns:a16="http://schemas.microsoft.com/office/drawing/2014/main" val="10003"/>
                  </a:ext>
                </a:extLst>
              </a:tr>
              <a:tr h="642458">
                <a:tc>
                  <a:txBody>
                    <a:bodyPr/>
                    <a:lstStyle/>
                    <a:p>
                      <a:pPr algn="ctr"/>
                      <a:r>
                        <a:rPr lang="en-US" sz="1400" b="0" dirty="0">
                          <a:latin typeface="微软雅黑" panose="020B0503020204020204" pitchFamily="34" charset="-122"/>
                          <a:ea typeface="微软雅黑" panose="020B0503020204020204" pitchFamily="34" charset="-122"/>
                        </a:rPr>
                        <a:t>4</a:t>
                      </a:r>
                    </a:p>
                  </a:txBody>
                  <a:tcPr marL="121920" marR="121920" marT="54864" marB="5486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400" dirty="0"/>
                        <a:t>Q &amp; A</a:t>
                      </a:r>
                    </a:p>
                  </a:txBody>
                  <a:tcPr marL="121920" marR="121920" marT="54864" marB="54864" anchor="ctr"/>
                </a:tc>
                <a:tc>
                  <a:txBody>
                    <a:bodyPr/>
                    <a:lstStyle/>
                    <a:p>
                      <a:pPr algn="ctr"/>
                      <a:r>
                        <a:rPr lang="en-US" sz="1400" b="0" dirty="0">
                          <a:latin typeface="微软雅黑" panose="020B0503020204020204" pitchFamily="34" charset="-122"/>
                          <a:ea typeface="微软雅黑" panose="020B0503020204020204" pitchFamily="34" charset="-122"/>
                        </a:rPr>
                        <a:t>30 mins</a:t>
                      </a:r>
                    </a:p>
                  </a:txBody>
                  <a:tcPr marL="121920" marR="121920" marT="54864" marB="54864"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92914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23">
            <a:extLst>
              <a:ext uri="{FF2B5EF4-FFF2-40B4-BE49-F238E27FC236}">
                <a16:creationId xmlns:a16="http://schemas.microsoft.com/office/drawing/2014/main" id="{17F57FAF-B5C4-4A05-B906-B0DECBD744EB}"/>
              </a:ext>
            </a:extLst>
          </p:cNvPr>
          <p:cNvCxnSpPr/>
          <p:nvPr/>
        </p:nvCxnSpPr>
        <p:spPr>
          <a:xfrm>
            <a:off x="250458" y="893799"/>
            <a:ext cx="8642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Title 2">
            <a:extLst>
              <a:ext uri="{FF2B5EF4-FFF2-40B4-BE49-F238E27FC236}">
                <a16:creationId xmlns:a16="http://schemas.microsoft.com/office/drawing/2014/main" id="{8C4569B3-0FA2-47C3-9B2A-C53BF6E77C43}"/>
              </a:ext>
            </a:extLst>
          </p:cNvPr>
          <p:cNvSpPr txBox="1">
            <a:spLocks/>
          </p:cNvSpPr>
          <p:nvPr/>
        </p:nvSpPr>
        <p:spPr>
          <a:xfrm>
            <a:off x="252477" y="51472"/>
            <a:ext cx="8748000" cy="720080"/>
          </a:xfrm>
          <a:prstGeom prst="rect">
            <a:avLst/>
          </a:prstGeom>
        </p:spPr>
        <p:txBody>
          <a:bodyPr vert="horz" lIns="91358" tIns="45675" rIns="91358" bIns="45675" rtlCol="0" anchor="t" anchorCtr="0">
            <a:noAutofit/>
          </a:bodyPr>
          <a:lstStyle>
            <a:lvl1pPr algn="l" defTabSz="914400" rtl="0" eaLnBrk="1" latinLnBrk="0" hangingPunct="1">
              <a:spcBef>
                <a:spcPct val="0"/>
              </a:spcBef>
              <a:buNone/>
              <a:defRPr sz="2400" b="1" kern="1200" baseline="0">
                <a:solidFill>
                  <a:schemeClr val="bg1"/>
                </a:solidFill>
                <a:latin typeface="Verdana" pitchFamily="34" charset="0"/>
                <a:ea typeface="Verdana" pitchFamily="34" charset="0"/>
                <a:cs typeface="Verdana" pitchFamily="34" charset="0"/>
              </a:defRPr>
            </a:lvl1pPr>
          </a:lstStyle>
          <a:p>
            <a:r>
              <a:rPr kumimoji="1" lang="en-US" altLang="zh-CN" dirty="0">
                <a:solidFill>
                  <a:schemeClr val="tx1"/>
                </a:solidFill>
              </a:rPr>
              <a:t>Technical Design</a:t>
            </a:r>
          </a:p>
          <a:p>
            <a:pPr defTabSz="914088"/>
            <a:r>
              <a:rPr lang="en-US" altLang="zh-CN" sz="1800" b="0" dirty="0">
                <a:solidFill>
                  <a:schemeClr val="tx2"/>
                </a:solidFill>
                <a:ea typeface="宋体" pitchFamily="2" charset="-122"/>
              </a:rPr>
              <a:t>System Design Rules</a:t>
            </a:r>
            <a:endParaRPr lang="en-GB" sz="1800" b="0" dirty="0">
              <a:solidFill>
                <a:schemeClr val="tx2"/>
              </a:solidFill>
              <a:ea typeface="宋体" pitchFamily="2" charset="-122"/>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77" y="987574"/>
            <a:ext cx="8789612"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1762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7EBDD3-0564-48D5-8492-038151EE55D5}"/>
              </a:ext>
            </a:extLst>
          </p:cNvPr>
          <p:cNvSpPr/>
          <p:nvPr/>
        </p:nvSpPr>
        <p:spPr>
          <a:xfrm>
            <a:off x="155907" y="4504516"/>
            <a:ext cx="3207252" cy="579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Rounded Rectangle 66"/>
          <p:cNvSpPr/>
          <p:nvPr/>
        </p:nvSpPr>
        <p:spPr bwMode="auto">
          <a:xfrm>
            <a:off x="545441" y="3755754"/>
            <a:ext cx="1838955" cy="1221293"/>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67223" tIns="67223" rIns="25211" bIns="25211" rtlCol="0" anchor="b" anchorCtr="0"/>
          <a:lstStyle/>
          <a:p>
            <a:pPr algn="ctr" defTabSz="685397">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ounded Rectangle 66"/>
          <p:cNvSpPr/>
          <p:nvPr/>
        </p:nvSpPr>
        <p:spPr bwMode="auto">
          <a:xfrm>
            <a:off x="538088" y="2388257"/>
            <a:ext cx="1854267" cy="1087890"/>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67223" tIns="67223" rIns="25211" bIns="25211" rtlCol="0" anchor="b" anchorCtr="0"/>
          <a:lstStyle/>
          <a:p>
            <a:pPr algn="ctr" defTabSz="685397">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2751133" y="771552"/>
            <a:ext cx="5854538" cy="4321393"/>
          </a:xfrm>
          <a:prstGeom prst="rect">
            <a:avLst/>
          </a:prstGeom>
          <a:noFill/>
          <a:ln w="2540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5439">
                    <a:srgbClr val="F8F8F8"/>
                  </a:gs>
                  <a:gs pos="10000">
                    <a:srgbClr val="F8F8F8"/>
                  </a:gs>
                </a:gsLst>
                <a:lin ang="5400000" scaled="0"/>
              </a:gradFill>
              <a:latin typeface="Segoe UI"/>
            </a:endParaRPr>
          </a:p>
        </p:txBody>
      </p:sp>
      <p:grpSp>
        <p:nvGrpSpPr>
          <p:cNvPr id="347" name="Group 346"/>
          <p:cNvGrpSpPr/>
          <p:nvPr/>
        </p:nvGrpSpPr>
        <p:grpSpPr>
          <a:xfrm>
            <a:off x="5315198" y="1746574"/>
            <a:ext cx="442009" cy="247782"/>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dirty="0">
                  <a:solidFill>
                    <a:sysClr val="windowText" lastClr="000000"/>
                  </a:solidFill>
                  <a:latin typeface="Segoe UI"/>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dirty="0">
                  <a:solidFill>
                    <a:sysClr val="windowText" lastClr="000000"/>
                  </a:solidFill>
                  <a:latin typeface="Segoe UI"/>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dirty="0">
                  <a:solidFill>
                    <a:sysClr val="windowText" lastClr="000000"/>
                  </a:solidFill>
                  <a:latin typeface="Segoe UI"/>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768">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354" name="Group 353"/>
          <p:cNvGrpSpPr/>
          <p:nvPr/>
        </p:nvGrpSpPr>
        <p:grpSpPr>
          <a:xfrm>
            <a:off x="5372993" y="2552291"/>
            <a:ext cx="346051" cy="192875"/>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dirty="0">
                  <a:solidFill>
                    <a:sysClr val="windowText" lastClr="000000"/>
                  </a:solidFill>
                  <a:latin typeface="Segoe UI"/>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dirty="0">
                  <a:solidFill>
                    <a:sysClr val="windowText" lastClr="000000"/>
                  </a:solidFill>
                  <a:latin typeface="Segoe UI"/>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dirty="0">
                  <a:solidFill>
                    <a:sysClr val="windowText" lastClr="000000"/>
                  </a:solidFill>
                  <a:latin typeface="Segoe UI"/>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768">
                <a:defRPr/>
              </a:pPr>
              <a:endParaRPr lang="en-US" sz="600" kern="0" dirty="0">
                <a:solidFill>
                  <a:sysClr val="windowText" lastClr="000000"/>
                </a:solidFill>
                <a:latin typeface="Segoe UI Light"/>
                <a:ea typeface="Segoe UI" pitchFamily="34" charset="0"/>
                <a:cs typeface="Segoe UI" pitchFamily="34" charset="0"/>
              </a:endParaRPr>
            </a:p>
          </p:txBody>
        </p:sp>
      </p:grpSp>
      <p:sp>
        <p:nvSpPr>
          <p:cNvPr id="373" name="Rounded Rectangle 66"/>
          <p:cNvSpPr/>
          <p:nvPr/>
        </p:nvSpPr>
        <p:spPr bwMode="auto">
          <a:xfrm>
            <a:off x="4980715" y="2176250"/>
            <a:ext cx="2417074" cy="852826"/>
          </a:xfrm>
          <a:prstGeom prst="roundRect">
            <a:avLst/>
          </a:prstGeom>
          <a:noFill/>
          <a:ln w="10795" cap="flat" cmpd="sng" algn="ctr">
            <a:solidFill>
              <a:srgbClr val="404040"/>
            </a:solidFill>
            <a:prstDash val="lgDash"/>
            <a:headEnd type="none" w="med" len="med"/>
            <a:tailEnd type="none" w="med" len="med"/>
          </a:ln>
          <a:effectLst/>
        </p:spPr>
        <p:txBody>
          <a:bodyPr lIns="67223" tIns="67223" rIns="25211" bIns="25211" rtlCol="0" anchor="b" anchorCtr="0"/>
          <a:lstStyle/>
          <a:p>
            <a:pPr algn="ctr" defTabSz="685397">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4" name="Flowchart: Magnetic Disk 373"/>
          <p:cNvSpPr/>
          <p:nvPr/>
        </p:nvSpPr>
        <p:spPr>
          <a:xfrm>
            <a:off x="6074655" y="1745633"/>
            <a:ext cx="249907" cy="255835"/>
          </a:xfrm>
          <a:prstGeom prst="flowChartMagneticDisk">
            <a:avLst/>
          </a:prstGeom>
          <a:solidFill>
            <a:srgbClr val="002060"/>
          </a:solidFill>
          <a:ln w="15875" cap="flat" cmpd="sng" algn="ctr">
            <a:solidFill>
              <a:sysClr val="window" lastClr="FFFFFF"/>
            </a:solidFill>
            <a:prstDash val="solid"/>
            <a:headEnd type="none" w="med" len="med"/>
            <a:tailEnd type="none" w="med" len="med"/>
          </a:ln>
          <a:effectLst/>
        </p:spPr>
        <p:txBody>
          <a:bodyPr lIns="67223" tIns="67223" rIns="25211" bIns="25211" rtlCol="0" anchor="b" anchorCtr="0"/>
          <a:lstStyle/>
          <a:p>
            <a:pPr algn="ctr" defTabSz="685397">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6" name="Rectangle 385"/>
          <p:cNvSpPr/>
          <p:nvPr/>
        </p:nvSpPr>
        <p:spPr>
          <a:xfrm>
            <a:off x="5076739" y="2147668"/>
            <a:ext cx="1936749" cy="454227"/>
          </a:xfrm>
          <a:prstGeom prst="rect">
            <a:avLst/>
          </a:prstGeom>
        </p:spPr>
        <p:txBody>
          <a:bodyPr wrap="none">
            <a:spAutoFit/>
          </a:bodyPr>
          <a:lstStyle/>
          <a:p>
            <a:pPr defTabSz="685405">
              <a:defRPr/>
            </a:pPr>
            <a:r>
              <a:rPr lang="en-US" sz="1176" b="1" dirty="0">
                <a:solidFill>
                  <a:srgbClr val="505050"/>
                </a:solidFill>
                <a:latin typeface="Segoe UI" panose="020B0502040204020203" pitchFamily="34" charset="0"/>
                <a:cs typeface="Segoe UI" panose="020B0502040204020203" pitchFamily="34" charset="0"/>
              </a:rPr>
              <a:t>Application microservice</a:t>
            </a:r>
          </a:p>
          <a:p>
            <a:pPr defTabSz="685405">
              <a:defRPr/>
            </a:pPr>
            <a:endParaRPr lang="en-US" sz="1176" b="1" dirty="0">
              <a:solidFill>
                <a:srgbClr val="505050"/>
              </a:solidFill>
              <a:latin typeface="Segoe UI" panose="020B0502040204020203" pitchFamily="34" charset="0"/>
              <a:cs typeface="Segoe UI" panose="020B0502040204020203" pitchFamily="34" charset="0"/>
            </a:endParaRPr>
          </a:p>
        </p:txBody>
      </p:sp>
      <p:sp>
        <p:nvSpPr>
          <p:cNvPr id="387" name="Rounded Rectangle 66"/>
          <p:cNvSpPr/>
          <p:nvPr/>
        </p:nvSpPr>
        <p:spPr bwMode="auto">
          <a:xfrm>
            <a:off x="4980715" y="1511489"/>
            <a:ext cx="2417074" cy="617201"/>
          </a:xfrm>
          <a:prstGeom prst="roundRect">
            <a:avLst/>
          </a:prstGeom>
          <a:noFill/>
          <a:ln w="10795" cap="flat" cmpd="sng" algn="ctr">
            <a:solidFill>
              <a:srgbClr val="404040"/>
            </a:solidFill>
            <a:prstDash val="lgDash"/>
            <a:headEnd type="none" w="med" len="med"/>
            <a:tailEnd type="none" w="med" len="med"/>
          </a:ln>
          <a:effectLst/>
        </p:spPr>
        <p:txBody>
          <a:bodyPr lIns="67223" tIns="67223" rIns="25211" bIns="25211" rtlCol="0" anchor="b" anchorCtr="0"/>
          <a:lstStyle/>
          <a:p>
            <a:pPr algn="ctr" defTabSz="685397">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8" name="Rectangle 387"/>
          <p:cNvSpPr/>
          <p:nvPr/>
        </p:nvSpPr>
        <p:spPr>
          <a:xfrm>
            <a:off x="5056666" y="1482770"/>
            <a:ext cx="1883849" cy="273280"/>
          </a:xfrm>
          <a:prstGeom prst="rect">
            <a:avLst/>
          </a:prstGeom>
        </p:spPr>
        <p:txBody>
          <a:bodyPr wrap="none">
            <a:spAutoFit/>
          </a:bodyPr>
          <a:lstStyle/>
          <a:p>
            <a:pPr defTabSz="685405">
              <a:defRPr/>
            </a:pPr>
            <a:r>
              <a:rPr lang="en-US" sz="1176" b="1" dirty="0">
                <a:solidFill>
                  <a:srgbClr val="505050"/>
                </a:solidFill>
                <a:latin typeface="Segoe UI" panose="020B0502040204020203" pitchFamily="34" charset="0"/>
                <a:cs typeface="Segoe UI" panose="020B0502040204020203" pitchFamily="34" charset="0"/>
              </a:rPr>
              <a:t>SF Product microservice</a:t>
            </a:r>
          </a:p>
        </p:txBody>
      </p:sp>
      <p:sp>
        <p:nvSpPr>
          <p:cNvPr id="391" name="Rounded Rectangle 66"/>
          <p:cNvSpPr/>
          <p:nvPr/>
        </p:nvSpPr>
        <p:spPr bwMode="auto">
          <a:xfrm>
            <a:off x="2877102" y="2576297"/>
            <a:ext cx="1086284" cy="746416"/>
          </a:xfrm>
          <a:prstGeom prst="roundRect">
            <a:avLst/>
          </a:prstGeom>
          <a:noFill/>
          <a:ln w="10795" cap="flat" cmpd="sng" algn="ctr">
            <a:solidFill>
              <a:srgbClr val="404040"/>
            </a:solidFill>
            <a:prstDash val="lgDash"/>
            <a:headEnd type="none" w="med" len="med"/>
            <a:tailEnd type="none" w="med" len="med"/>
          </a:ln>
          <a:effectLst/>
        </p:spPr>
        <p:txBody>
          <a:bodyPr lIns="67223" tIns="67223" rIns="25211" bIns="25211" rtlCol="0" anchor="b" anchorCtr="0"/>
          <a:lstStyle/>
          <a:p>
            <a:pPr algn="ctr" defTabSz="685397">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2" name="Rectangle 391"/>
          <p:cNvSpPr/>
          <p:nvPr/>
        </p:nvSpPr>
        <p:spPr>
          <a:xfrm>
            <a:off x="2843808" y="2569100"/>
            <a:ext cx="1184940" cy="273280"/>
          </a:xfrm>
          <a:prstGeom prst="rect">
            <a:avLst/>
          </a:prstGeom>
        </p:spPr>
        <p:txBody>
          <a:bodyPr wrap="square">
            <a:spAutoFit/>
          </a:bodyPr>
          <a:lstStyle/>
          <a:p>
            <a:pPr defTabSz="685405">
              <a:defRPr/>
            </a:pPr>
            <a:r>
              <a:rPr lang="en-US" sz="1176" b="1" dirty="0">
                <a:solidFill>
                  <a:srgbClr val="505050"/>
                </a:solidFill>
                <a:latin typeface="Segoe UI" panose="020B0502040204020203" pitchFamily="34" charset="0"/>
                <a:cs typeface="Segoe UI" panose="020B0502040204020203" pitchFamily="34" charset="0"/>
              </a:rPr>
              <a:t>WebApp MVC</a:t>
            </a:r>
          </a:p>
        </p:txBody>
      </p:sp>
      <p:cxnSp>
        <p:nvCxnSpPr>
          <p:cNvPr id="395" name="Straight Arrow Connector 394"/>
          <p:cNvCxnSpPr>
            <a:cxnSpLocks/>
            <a:stCxn id="391" idx="3"/>
          </p:cNvCxnSpPr>
          <p:nvPr/>
        </p:nvCxnSpPr>
        <p:spPr>
          <a:xfrm flipV="1">
            <a:off x="3963386" y="2944680"/>
            <a:ext cx="805750" cy="4825"/>
          </a:xfrm>
          <a:prstGeom prst="straightConnector1">
            <a:avLst/>
          </a:prstGeom>
          <a:noFill/>
          <a:ln w="12700" cap="flat" cmpd="sng" algn="ctr">
            <a:solidFill>
              <a:sysClr val="windowText" lastClr="000000"/>
            </a:solidFill>
            <a:prstDash val="solid"/>
            <a:miter lim="800000"/>
            <a:tailEnd type="triangle"/>
          </a:ln>
          <a:effectLst/>
        </p:spPr>
      </p:cxnSp>
      <p:sp>
        <p:nvSpPr>
          <p:cNvPr id="404" name="Rectangle 403"/>
          <p:cNvSpPr/>
          <p:nvPr/>
        </p:nvSpPr>
        <p:spPr>
          <a:xfrm>
            <a:off x="3138439" y="3091226"/>
            <a:ext cx="500458" cy="228076"/>
          </a:xfrm>
          <a:prstGeom prst="rect">
            <a:avLst/>
          </a:prstGeom>
        </p:spPr>
        <p:txBody>
          <a:bodyPr wrap="none">
            <a:spAutoFit/>
          </a:bodyPr>
          <a:lstStyle/>
          <a:p>
            <a:pPr algn="ctr" defTabSz="685405">
              <a:defRPr/>
            </a:pPr>
            <a:r>
              <a:rPr lang="en-US" altLang="zh-CN" sz="882" dirty="0">
                <a:solidFill>
                  <a:srgbClr val="505050"/>
                </a:solidFill>
                <a:latin typeface="Segoe UI Light" pitchFamily="34" charset="0"/>
              </a:rPr>
              <a:t>Servlet</a:t>
            </a:r>
            <a:endParaRPr lang="en-US" sz="882" dirty="0">
              <a:solidFill>
                <a:srgbClr val="505050"/>
              </a:solidFill>
              <a:latin typeface="Segoe UI Light" pitchFamily="34" charset="0"/>
            </a:endParaRPr>
          </a:p>
        </p:txBody>
      </p:sp>
      <p:cxnSp>
        <p:nvCxnSpPr>
          <p:cNvPr id="75" name="Straight Arrow Connector 74"/>
          <p:cNvCxnSpPr>
            <a:cxnSpLocks/>
            <a:endCxn id="121" idx="2"/>
          </p:cNvCxnSpPr>
          <p:nvPr/>
        </p:nvCxnSpPr>
        <p:spPr>
          <a:xfrm flipV="1">
            <a:off x="5786453" y="1172405"/>
            <a:ext cx="279817" cy="4028"/>
          </a:xfrm>
          <a:prstGeom prst="straightConnector1">
            <a:avLst/>
          </a:prstGeom>
          <a:noFill/>
          <a:ln w="12700" cap="flat" cmpd="sng" algn="ctr">
            <a:solidFill>
              <a:sysClr val="windowText" lastClr="000000"/>
            </a:solidFill>
            <a:prstDash val="solid"/>
            <a:miter lim="800000"/>
            <a:tailEnd type="triangle"/>
          </a:ln>
          <a:effectLst/>
        </p:spPr>
      </p:cxnSp>
      <p:sp>
        <p:nvSpPr>
          <p:cNvPr id="84" name="Rounded Rectangle 66"/>
          <p:cNvSpPr/>
          <p:nvPr/>
        </p:nvSpPr>
        <p:spPr bwMode="auto">
          <a:xfrm>
            <a:off x="4977318" y="824113"/>
            <a:ext cx="2420471" cy="633095"/>
          </a:xfrm>
          <a:prstGeom prst="roundRect">
            <a:avLst/>
          </a:prstGeom>
          <a:noFill/>
          <a:ln w="10795" cap="flat" cmpd="sng" algn="ctr">
            <a:solidFill>
              <a:srgbClr val="404040"/>
            </a:solidFill>
            <a:prstDash val="lgDash"/>
            <a:headEnd type="none" w="med" len="med"/>
            <a:tailEnd type="none" w="med" len="med"/>
          </a:ln>
          <a:effectLst/>
        </p:spPr>
        <p:txBody>
          <a:bodyPr lIns="67223" tIns="67223" rIns="25211" bIns="25211" rtlCol="0" anchor="b" anchorCtr="0"/>
          <a:lstStyle/>
          <a:p>
            <a:pPr algn="ctr" defTabSz="685397">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p:cNvSpPr/>
          <p:nvPr/>
        </p:nvSpPr>
        <p:spPr>
          <a:xfrm>
            <a:off x="5053269" y="795393"/>
            <a:ext cx="2359941" cy="273280"/>
          </a:xfrm>
          <a:prstGeom prst="rect">
            <a:avLst/>
          </a:prstGeom>
        </p:spPr>
        <p:txBody>
          <a:bodyPr wrap="none">
            <a:spAutoFit/>
          </a:bodyPr>
          <a:lstStyle/>
          <a:p>
            <a:pPr defTabSz="685405">
              <a:defRPr/>
            </a:pPr>
            <a:r>
              <a:rPr lang="en-US" sz="1176" b="1" dirty="0">
                <a:solidFill>
                  <a:srgbClr val="505050"/>
                </a:solidFill>
                <a:latin typeface="Segoe UI" panose="020B0502040204020203" pitchFamily="34" charset="0"/>
                <a:cs typeface="Segoe UI" panose="020B0502040204020203" pitchFamily="34" charset="0"/>
              </a:rPr>
              <a:t>Identity microservice </a:t>
            </a:r>
            <a:r>
              <a:rPr lang="en-US" sz="882" b="1" dirty="0">
                <a:solidFill>
                  <a:srgbClr val="505050"/>
                </a:solidFill>
                <a:latin typeface="Segoe UI" panose="020B0502040204020203" pitchFamily="34" charset="0"/>
                <a:cs typeface="Segoe UI" panose="020B0502040204020203" pitchFamily="34" charset="0"/>
              </a:rPr>
              <a:t>(</a:t>
            </a:r>
            <a:r>
              <a:rPr lang="en-US" altLang="zh-CN" sz="882" b="1" dirty="0" err="1">
                <a:solidFill>
                  <a:srgbClr val="505050"/>
                </a:solidFill>
                <a:latin typeface="Segoe UI" panose="020B0502040204020203" pitchFamily="34" charset="0"/>
                <a:cs typeface="Segoe UI" panose="020B0502040204020203" pitchFamily="34" charset="0"/>
              </a:rPr>
              <a:t>Reg</a:t>
            </a:r>
            <a:r>
              <a:rPr lang="en-US" sz="882" b="1" dirty="0" err="1">
                <a:solidFill>
                  <a:srgbClr val="505050"/>
                </a:solidFill>
                <a:latin typeface="Segoe UI" panose="020B0502040204020203" pitchFamily="34" charset="0"/>
                <a:cs typeface="Segoe UI" panose="020B0502040204020203" pitchFamily="34" charset="0"/>
              </a:rPr>
              <a:t>+users</a:t>
            </a:r>
            <a:r>
              <a:rPr lang="en-US" sz="882" b="1" dirty="0">
                <a:solidFill>
                  <a:srgbClr val="505050"/>
                </a:solidFill>
                <a:latin typeface="Segoe UI" panose="020B0502040204020203" pitchFamily="34" charset="0"/>
                <a:cs typeface="Segoe UI" panose="020B0502040204020203" pitchFamily="34" charset="0"/>
              </a:rPr>
              <a:t>)</a:t>
            </a:r>
            <a:endParaRPr lang="en-US" sz="1176" b="1" dirty="0">
              <a:solidFill>
                <a:srgbClr val="505050"/>
              </a:solidFill>
              <a:latin typeface="Segoe UI" panose="020B0502040204020203" pitchFamily="34" charset="0"/>
              <a:cs typeface="Segoe UI" panose="020B0502040204020203" pitchFamily="34" charset="0"/>
            </a:endParaRPr>
          </a:p>
        </p:txBody>
      </p:sp>
      <p:grpSp>
        <p:nvGrpSpPr>
          <p:cNvPr id="88" name="Group 87"/>
          <p:cNvGrpSpPr/>
          <p:nvPr/>
        </p:nvGrpSpPr>
        <p:grpSpPr>
          <a:xfrm>
            <a:off x="5316869" y="1052540"/>
            <a:ext cx="442009" cy="247782"/>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dirty="0">
                  <a:solidFill>
                    <a:sysClr val="windowText" lastClr="000000"/>
                  </a:solidFill>
                  <a:latin typeface="Segoe UI"/>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dirty="0">
                  <a:solidFill>
                    <a:sysClr val="windowText" lastClr="000000"/>
                  </a:solidFill>
                  <a:latin typeface="Segoe UI"/>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dirty="0">
                  <a:solidFill>
                    <a:sysClr val="windowText" lastClr="000000"/>
                  </a:solidFill>
                  <a:latin typeface="Segoe UI"/>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768">
                <a:defRPr/>
              </a:pPr>
              <a:endParaRPr lang="en-US" sz="600" kern="0" dirty="0">
                <a:solidFill>
                  <a:sysClr val="windowText" lastClr="000000"/>
                </a:solidFill>
                <a:latin typeface="Segoe UI Light"/>
                <a:ea typeface="Segoe UI" pitchFamily="34" charset="0"/>
                <a:cs typeface="Segoe UI" pitchFamily="34" charset="0"/>
              </a:endParaRPr>
            </a:p>
          </p:txBody>
        </p:sp>
      </p:grpSp>
      <p:grpSp>
        <p:nvGrpSpPr>
          <p:cNvPr id="94" name="Group 93"/>
          <p:cNvGrpSpPr/>
          <p:nvPr/>
        </p:nvGrpSpPr>
        <p:grpSpPr>
          <a:xfrm>
            <a:off x="3132519" y="2855056"/>
            <a:ext cx="442009" cy="247782"/>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dirty="0">
                  <a:solidFill>
                    <a:sysClr val="windowText" lastClr="000000"/>
                  </a:solidFill>
                  <a:latin typeface="Segoe UI"/>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dirty="0">
                  <a:solidFill>
                    <a:sysClr val="windowText" lastClr="000000"/>
                  </a:solidFill>
                  <a:latin typeface="Segoe UI"/>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dirty="0">
                  <a:solidFill>
                    <a:sysClr val="windowText" lastClr="000000"/>
                  </a:solidFill>
                  <a:latin typeface="Segoe UI"/>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768">
                <a:defRPr/>
              </a:pPr>
              <a:endParaRPr lang="en-US" sz="600" kern="0" dirty="0">
                <a:solidFill>
                  <a:sysClr val="windowText" lastClr="000000"/>
                </a:solidFill>
                <a:latin typeface="Segoe UI Light"/>
                <a:ea typeface="Segoe UI" pitchFamily="34" charset="0"/>
                <a:cs typeface="Segoe UI" pitchFamily="34" charset="0"/>
              </a:endParaRPr>
            </a:p>
          </p:txBody>
        </p:sp>
      </p:grpSp>
      <p:sp>
        <p:nvSpPr>
          <p:cNvPr id="107" name="Rectangle 106"/>
          <p:cNvSpPr/>
          <p:nvPr/>
        </p:nvSpPr>
        <p:spPr>
          <a:xfrm>
            <a:off x="833911" y="3781408"/>
            <a:ext cx="1149674" cy="250710"/>
          </a:xfrm>
          <a:prstGeom prst="rect">
            <a:avLst/>
          </a:prstGeom>
        </p:spPr>
        <p:txBody>
          <a:bodyPr wrap="none">
            <a:spAutoFit/>
          </a:bodyPr>
          <a:lstStyle/>
          <a:p>
            <a:pPr defTabSz="685405">
              <a:defRPr/>
            </a:pPr>
            <a:r>
              <a:rPr lang="en-US" sz="1029" b="1" dirty="0">
                <a:solidFill>
                  <a:srgbClr val="505050"/>
                </a:solidFill>
                <a:latin typeface="Segoe UI" panose="020B0502040204020203" pitchFamily="34" charset="0"/>
                <a:cs typeface="Segoe UI" panose="020B0502040204020203" pitchFamily="34" charset="0"/>
              </a:rPr>
              <a:t>DFE application</a:t>
            </a:r>
          </a:p>
        </p:txBody>
      </p:sp>
      <p:sp>
        <p:nvSpPr>
          <p:cNvPr id="121" name="Flowchart: Magnetic Disk 120"/>
          <p:cNvSpPr/>
          <p:nvPr/>
        </p:nvSpPr>
        <p:spPr>
          <a:xfrm>
            <a:off x="6066270" y="1044489"/>
            <a:ext cx="249907" cy="255835"/>
          </a:xfrm>
          <a:prstGeom prst="flowChartMagneticDisk">
            <a:avLst/>
          </a:prstGeom>
          <a:solidFill>
            <a:srgbClr val="C00000"/>
          </a:solidFill>
          <a:ln w="15875" cap="flat" cmpd="sng" algn="ctr">
            <a:solidFill>
              <a:sysClr val="window" lastClr="FFFFFF"/>
            </a:solidFill>
            <a:prstDash val="solid"/>
            <a:headEnd type="none" w="med" len="med"/>
            <a:tailEnd type="none" w="med" len="med"/>
          </a:ln>
          <a:effectLst/>
        </p:spPr>
        <p:txBody>
          <a:bodyPr lIns="67223" tIns="67223" rIns="25211" bIns="25211" rtlCol="0" anchor="b" anchorCtr="0"/>
          <a:lstStyle/>
          <a:p>
            <a:pPr algn="ctr" defTabSz="685397">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Flowchart: Magnetic Disk 127"/>
          <p:cNvSpPr/>
          <p:nvPr/>
        </p:nvSpPr>
        <p:spPr>
          <a:xfrm>
            <a:off x="6094871" y="2521097"/>
            <a:ext cx="249907" cy="255835"/>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67223" tIns="67223" rIns="25211" bIns="25211" rtlCol="0" anchor="b" anchorCtr="0"/>
          <a:lstStyle/>
          <a:p>
            <a:pPr algn="ctr" defTabSz="685397">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 name="Straight Connector 6"/>
          <p:cNvCxnSpPr>
            <a:cxnSpLocks/>
          </p:cNvCxnSpPr>
          <p:nvPr/>
        </p:nvCxnSpPr>
        <p:spPr>
          <a:xfrm flipH="1">
            <a:off x="4760934" y="946980"/>
            <a:ext cx="2713" cy="4033912"/>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0" name="Rounded Rectangle 66"/>
          <p:cNvSpPr/>
          <p:nvPr/>
        </p:nvSpPr>
        <p:spPr bwMode="auto">
          <a:xfrm>
            <a:off x="546918" y="1075790"/>
            <a:ext cx="1830127" cy="1231253"/>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67223" tIns="67223" rIns="25211" bIns="25211" rtlCol="0" anchor="b" anchorCtr="0"/>
          <a:lstStyle/>
          <a:p>
            <a:pPr algn="ctr" defTabSz="685397">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Rectangle 150"/>
          <p:cNvSpPr/>
          <p:nvPr/>
        </p:nvSpPr>
        <p:spPr>
          <a:xfrm>
            <a:off x="868377" y="1068579"/>
            <a:ext cx="1277914" cy="250710"/>
          </a:xfrm>
          <a:prstGeom prst="rect">
            <a:avLst/>
          </a:prstGeom>
        </p:spPr>
        <p:txBody>
          <a:bodyPr wrap="none">
            <a:spAutoFit/>
          </a:bodyPr>
          <a:lstStyle/>
          <a:p>
            <a:pPr defTabSz="685405">
              <a:defRPr/>
            </a:pPr>
            <a:r>
              <a:rPr lang="en-US" sz="1029" b="1" dirty="0">
                <a:solidFill>
                  <a:srgbClr val="505050"/>
                </a:solidFill>
                <a:latin typeface="Segoe UI" panose="020B0502040204020203" pitchFamily="34" charset="0"/>
                <a:cs typeface="Segoe UI" panose="020B0502040204020203" pitchFamily="34" charset="0"/>
              </a:rPr>
              <a:t>E-app mobile app</a:t>
            </a:r>
          </a:p>
        </p:txBody>
      </p:sp>
      <p:sp>
        <p:nvSpPr>
          <p:cNvPr id="152" name="Rectangle 151"/>
          <p:cNvSpPr/>
          <p:nvPr/>
        </p:nvSpPr>
        <p:spPr>
          <a:xfrm>
            <a:off x="541223" y="1254882"/>
            <a:ext cx="628698" cy="522194"/>
          </a:xfrm>
          <a:prstGeom prst="rect">
            <a:avLst/>
          </a:prstGeom>
        </p:spPr>
        <p:txBody>
          <a:bodyPr wrap="none">
            <a:spAutoFit/>
          </a:bodyPr>
          <a:lstStyle/>
          <a:p>
            <a:pPr defTabSz="685405">
              <a:defRPr/>
            </a:pPr>
            <a:r>
              <a:rPr lang="en-US" sz="1029" dirty="0">
                <a:solidFill>
                  <a:srgbClr val="505050"/>
                </a:solidFill>
                <a:latin typeface="Segoe UI Light" pitchFamily="34" charset="0"/>
              </a:rPr>
              <a:t>OS:</a:t>
            </a:r>
          </a:p>
          <a:p>
            <a:pPr defTabSz="685405">
              <a:defRPr/>
            </a:pPr>
            <a:r>
              <a:rPr lang="en-US" sz="882" dirty="0">
                <a:solidFill>
                  <a:srgbClr val="505050"/>
                </a:solidFill>
                <a:latin typeface="Segoe UI Light" pitchFamily="34" charset="0"/>
              </a:rPr>
              <a:t>  iOS</a:t>
            </a:r>
          </a:p>
          <a:p>
            <a:pPr defTabSz="685405">
              <a:defRPr/>
            </a:pPr>
            <a:r>
              <a:rPr lang="en-US" sz="882" dirty="0">
                <a:solidFill>
                  <a:srgbClr val="505050"/>
                </a:solidFill>
                <a:latin typeface="Segoe UI Light" pitchFamily="34" charset="0"/>
              </a:rPr>
              <a:t>  Android</a:t>
            </a:r>
          </a:p>
        </p:txBody>
      </p:sp>
      <p:cxnSp>
        <p:nvCxnSpPr>
          <p:cNvPr id="168" name="Straight Arrow Connector 167"/>
          <p:cNvCxnSpPr>
            <a:cxnSpLocks/>
          </p:cNvCxnSpPr>
          <p:nvPr/>
        </p:nvCxnSpPr>
        <p:spPr>
          <a:xfrm flipV="1">
            <a:off x="1909275" y="1765882"/>
            <a:ext cx="2816276" cy="7786"/>
          </a:xfrm>
          <a:prstGeom prst="straightConnector1">
            <a:avLst/>
          </a:prstGeom>
          <a:noFill/>
          <a:ln w="12700" cap="flat" cmpd="sng" algn="ctr">
            <a:solidFill>
              <a:sysClr val="windowText" lastClr="000000"/>
            </a:solidFill>
            <a:prstDash val="solid"/>
            <a:miter lim="800000"/>
            <a:tailEnd type="triangle"/>
          </a:ln>
          <a:effectLst/>
        </p:spPr>
      </p:cxnSp>
      <p:sp>
        <p:nvSpPr>
          <p:cNvPr id="179" name="Rectangle 178"/>
          <p:cNvSpPr/>
          <p:nvPr/>
        </p:nvSpPr>
        <p:spPr>
          <a:xfrm>
            <a:off x="2831941" y="722874"/>
            <a:ext cx="1061509" cy="273280"/>
          </a:xfrm>
          <a:prstGeom prst="rect">
            <a:avLst/>
          </a:prstGeom>
        </p:spPr>
        <p:txBody>
          <a:bodyPr wrap="none">
            <a:spAutoFit/>
          </a:bodyPr>
          <a:lstStyle/>
          <a:p>
            <a:pPr defTabSz="685405">
              <a:defRPr/>
            </a:pPr>
            <a:r>
              <a:rPr lang="en-US" sz="1176" b="1" dirty="0">
                <a:solidFill>
                  <a:srgbClr val="398CB3"/>
                </a:solidFill>
                <a:latin typeface="Segoe UI" panose="020B0502040204020203" pitchFamily="34" charset="0"/>
                <a:cs typeface="Segoe UI" panose="020B0502040204020203" pitchFamily="34" charset="0"/>
              </a:rPr>
              <a:t>Docker Host</a:t>
            </a:r>
          </a:p>
        </p:txBody>
      </p:sp>
      <p:pic>
        <p:nvPicPr>
          <p:cNvPr id="180" name="Picture 4" descr="Image result for docker icon"/>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03103" y="834927"/>
            <a:ext cx="714053" cy="7140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5045" y="4100188"/>
            <a:ext cx="1142823" cy="734074"/>
          </a:xfrm>
          <a:prstGeom prst="rect">
            <a:avLst/>
          </a:prstGeom>
          <a:ln w="3175">
            <a:solidFill>
              <a:schemeClr val="bg1">
                <a:lumMod val="50000"/>
              </a:schemeClr>
            </a:solidFill>
          </a:ln>
        </p:spPr>
      </p:pic>
      <p:cxnSp>
        <p:nvCxnSpPr>
          <p:cNvPr id="105" name="Straight Arrow Connector 104"/>
          <p:cNvCxnSpPr>
            <a:cxnSpLocks/>
          </p:cNvCxnSpPr>
          <p:nvPr/>
        </p:nvCxnSpPr>
        <p:spPr>
          <a:xfrm flipH="1" flipV="1">
            <a:off x="2070270" y="2906806"/>
            <a:ext cx="806833" cy="1103"/>
          </a:xfrm>
          <a:prstGeom prst="straightConnector1">
            <a:avLst/>
          </a:prstGeom>
          <a:noFill/>
          <a:ln w="12700" cap="flat" cmpd="sng" algn="ctr">
            <a:solidFill>
              <a:sysClr val="windowText" lastClr="000000"/>
            </a:solidFill>
            <a:prstDash val="solid"/>
            <a:miter lim="800000"/>
            <a:tailEnd type="triangle"/>
          </a:ln>
          <a:effectLst/>
        </p:spPr>
      </p:cxnSp>
      <p:sp>
        <p:nvSpPr>
          <p:cNvPr id="110" name="Rectangle 109"/>
          <p:cNvSpPr/>
          <p:nvPr/>
        </p:nvSpPr>
        <p:spPr>
          <a:xfrm>
            <a:off x="580829" y="2378977"/>
            <a:ext cx="1992853" cy="250710"/>
          </a:xfrm>
          <a:prstGeom prst="rect">
            <a:avLst/>
          </a:prstGeom>
        </p:spPr>
        <p:txBody>
          <a:bodyPr wrap="none">
            <a:spAutoFit/>
          </a:bodyPr>
          <a:lstStyle/>
          <a:p>
            <a:pPr defTabSz="685405">
              <a:defRPr/>
            </a:pPr>
            <a:r>
              <a:rPr lang="en-US" sz="1029" b="1" dirty="0">
                <a:solidFill>
                  <a:srgbClr val="505050"/>
                </a:solidFill>
                <a:latin typeface="Segoe UI" panose="020B0502040204020203" pitchFamily="34" charset="0"/>
                <a:cs typeface="Segoe UI" panose="020B0502040204020203" pitchFamily="34" charset="0"/>
              </a:rPr>
              <a:t>E-app management Web app</a:t>
            </a:r>
          </a:p>
        </p:txBody>
      </p:sp>
      <p:sp>
        <p:nvSpPr>
          <p:cNvPr id="111" name="Rectangle 110"/>
          <p:cNvSpPr/>
          <p:nvPr/>
        </p:nvSpPr>
        <p:spPr>
          <a:xfrm>
            <a:off x="1263979" y="3286607"/>
            <a:ext cx="513282" cy="250710"/>
          </a:xfrm>
          <a:prstGeom prst="rect">
            <a:avLst/>
          </a:prstGeom>
        </p:spPr>
        <p:txBody>
          <a:bodyPr wrap="none">
            <a:spAutoFit/>
          </a:bodyPr>
          <a:lstStyle/>
          <a:p>
            <a:pPr defTabSz="685405">
              <a:defRPr/>
            </a:pPr>
            <a:r>
              <a:rPr lang="en-US" sz="1029" dirty="0">
                <a:solidFill>
                  <a:srgbClr val="505050"/>
                </a:solidFill>
                <a:latin typeface="Segoe UI Light" pitchFamily="34" charset="0"/>
              </a:rPr>
              <a:t>HTML</a:t>
            </a:r>
          </a:p>
        </p:txBody>
      </p:sp>
      <p:pic>
        <p:nvPicPr>
          <p:cNvPr id="15" name="Picture 1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498120" y="1292441"/>
            <a:ext cx="438938" cy="962453"/>
          </a:xfrm>
          <a:prstGeom prst="rect">
            <a:avLst/>
          </a:prstGeom>
        </p:spPr>
      </p:pic>
      <p:sp>
        <p:nvSpPr>
          <p:cNvPr id="115" name="Rectangle 114"/>
          <p:cNvSpPr/>
          <p:nvPr/>
        </p:nvSpPr>
        <p:spPr>
          <a:xfrm>
            <a:off x="6293530" y="1075760"/>
            <a:ext cx="1153998" cy="228076"/>
          </a:xfrm>
          <a:prstGeom prst="rect">
            <a:avLst/>
          </a:prstGeom>
        </p:spPr>
        <p:txBody>
          <a:bodyPr wrap="square">
            <a:spAutoFit/>
          </a:bodyPr>
          <a:lstStyle/>
          <a:p>
            <a:pPr defTabSz="685405">
              <a:defRPr/>
            </a:pPr>
            <a:r>
              <a:rPr lang="en-US" sz="882" dirty="0">
                <a:solidFill>
                  <a:srgbClr val="505050"/>
                </a:solidFill>
                <a:latin typeface="Segoe UI Light" pitchFamily="34" charset="0"/>
              </a:rPr>
              <a:t>SQL Server db</a:t>
            </a:r>
          </a:p>
        </p:txBody>
      </p:sp>
      <p:cxnSp>
        <p:nvCxnSpPr>
          <p:cNvPr id="124" name="Straight Arrow Connector 123"/>
          <p:cNvCxnSpPr>
            <a:cxnSpLocks/>
          </p:cNvCxnSpPr>
          <p:nvPr/>
        </p:nvCxnSpPr>
        <p:spPr>
          <a:xfrm>
            <a:off x="4776271" y="2648727"/>
            <a:ext cx="549137" cy="0"/>
          </a:xfrm>
          <a:prstGeom prst="straightConnector1">
            <a:avLst/>
          </a:prstGeom>
          <a:noFill/>
          <a:ln w="12700" cap="flat" cmpd="sng" algn="ctr">
            <a:solidFill>
              <a:sysClr val="windowText" lastClr="000000"/>
            </a:solidFill>
            <a:prstDash val="solid"/>
            <a:miter lim="800000"/>
            <a:tailEnd type="triangle"/>
          </a:ln>
          <a:effectLst/>
        </p:spPr>
      </p:cxnSp>
      <p:cxnSp>
        <p:nvCxnSpPr>
          <p:cNvPr id="135" name="Straight Arrow Connector 134"/>
          <p:cNvCxnSpPr>
            <a:cxnSpLocks/>
          </p:cNvCxnSpPr>
          <p:nvPr/>
        </p:nvCxnSpPr>
        <p:spPr>
          <a:xfrm>
            <a:off x="4770964" y="1868099"/>
            <a:ext cx="512267" cy="0"/>
          </a:xfrm>
          <a:prstGeom prst="straightConnector1">
            <a:avLst/>
          </a:prstGeom>
          <a:noFill/>
          <a:ln w="12700" cap="flat" cmpd="sng" algn="ctr">
            <a:solidFill>
              <a:sysClr val="windowText" lastClr="000000"/>
            </a:solidFill>
            <a:prstDash val="solid"/>
            <a:miter lim="800000"/>
            <a:tailEnd type="triangle"/>
          </a:ln>
          <a:effectLst/>
        </p:spPr>
      </p:cxnSp>
      <p:cxnSp>
        <p:nvCxnSpPr>
          <p:cNvPr id="136" name="Straight Arrow Connector 135"/>
          <p:cNvCxnSpPr>
            <a:cxnSpLocks/>
          </p:cNvCxnSpPr>
          <p:nvPr/>
        </p:nvCxnSpPr>
        <p:spPr>
          <a:xfrm>
            <a:off x="4919071" y="986985"/>
            <a:ext cx="512267" cy="0"/>
          </a:xfrm>
          <a:prstGeom prst="straightConnector1">
            <a:avLst/>
          </a:prstGeom>
          <a:noFill/>
          <a:ln w="12700" cap="flat" cmpd="sng" algn="ctr">
            <a:solidFill>
              <a:sysClr val="windowText" lastClr="000000"/>
            </a:solidFill>
            <a:prstDash val="solid"/>
            <a:miter lim="800000"/>
            <a:tailEnd type="triangle"/>
          </a:ln>
          <a:effectLst/>
        </p:spPr>
      </p:cxnSp>
      <p:sp>
        <p:nvSpPr>
          <p:cNvPr id="140" name="Rectangle 139"/>
          <p:cNvSpPr/>
          <p:nvPr/>
        </p:nvSpPr>
        <p:spPr bwMode="auto">
          <a:xfrm>
            <a:off x="444482" y="795393"/>
            <a:ext cx="2063189" cy="2717510"/>
          </a:xfrm>
          <a:prstGeom prst="rect">
            <a:avLst/>
          </a:prstGeom>
          <a:noFill/>
          <a:ln w="2540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5439">
                    <a:srgbClr val="F8F8F8"/>
                  </a:gs>
                  <a:gs pos="10000">
                    <a:srgbClr val="F8F8F8"/>
                  </a:gs>
                </a:gsLst>
                <a:lin ang="5400000" scaled="0"/>
              </a:gradFill>
              <a:latin typeface="Segoe UI"/>
            </a:endParaRPr>
          </a:p>
        </p:txBody>
      </p:sp>
      <p:sp>
        <p:nvSpPr>
          <p:cNvPr id="141" name="Rectangle 140"/>
          <p:cNvSpPr/>
          <p:nvPr/>
        </p:nvSpPr>
        <p:spPr>
          <a:xfrm>
            <a:off x="1007260" y="722874"/>
            <a:ext cx="973343" cy="273280"/>
          </a:xfrm>
          <a:prstGeom prst="rect">
            <a:avLst/>
          </a:prstGeom>
        </p:spPr>
        <p:txBody>
          <a:bodyPr wrap="none">
            <a:spAutoFit/>
          </a:bodyPr>
          <a:lstStyle/>
          <a:p>
            <a:pPr defTabSz="685405">
              <a:defRPr/>
            </a:pPr>
            <a:r>
              <a:rPr lang="en-US" sz="1176" b="1" dirty="0">
                <a:solidFill>
                  <a:srgbClr val="3A8CB4"/>
                </a:solidFill>
                <a:latin typeface="Segoe UI" panose="020B0502040204020203" pitchFamily="34" charset="0"/>
                <a:cs typeface="Segoe UI" panose="020B0502040204020203" pitchFamily="34" charset="0"/>
              </a:rPr>
              <a:t>Client apps</a:t>
            </a:r>
          </a:p>
        </p:txBody>
      </p:sp>
      <p:cxnSp>
        <p:nvCxnSpPr>
          <p:cNvPr id="143" name="Straight Arrow Connector 142"/>
          <p:cNvCxnSpPr>
            <a:cxnSpLocks/>
          </p:cNvCxnSpPr>
          <p:nvPr/>
        </p:nvCxnSpPr>
        <p:spPr>
          <a:xfrm flipV="1">
            <a:off x="5773496" y="1862041"/>
            <a:ext cx="279817" cy="4028"/>
          </a:xfrm>
          <a:prstGeom prst="straightConnector1">
            <a:avLst/>
          </a:prstGeom>
          <a:noFill/>
          <a:ln w="12700" cap="flat" cmpd="sng" algn="ctr">
            <a:solidFill>
              <a:sysClr val="windowText" lastClr="000000"/>
            </a:solidFill>
            <a:prstDash val="solid"/>
            <a:miter lim="800000"/>
            <a:tailEnd type="triangle"/>
          </a:ln>
          <a:effectLst/>
        </p:spPr>
      </p:cxnSp>
      <p:pic>
        <p:nvPicPr>
          <p:cNvPr id="119" name="Picture 1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12747" y="1676061"/>
            <a:ext cx="182366" cy="142868"/>
          </a:xfrm>
          <a:prstGeom prst="rect">
            <a:avLst/>
          </a:prstGeom>
        </p:spPr>
      </p:pic>
      <p:cxnSp>
        <p:nvCxnSpPr>
          <p:cNvPr id="120" name="Straight Arrow Connector 119"/>
          <p:cNvCxnSpPr>
            <a:cxnSpLocks/>
            <a:stCxn id="84" idx="3"/>
          </p:cNvCxnSpPr>
          <p:nvPr/>
        </p:nvCxnSpPr>
        <p:spPr>
          <a:xfrm>
            <a:off x="7397790" y="1140661"/>
            <a:ext cx="623183" cy="555182"/>
          </a:xfrm>
          <a:prstGeom prst="straightConnector1">
            <a:avLst/>
          </a:prstGeom>
          <a:noFill/>
          <a:ln w="12700" cap="flat" cmpd="sng" algn="ctr">
            <a:solidFill>
              <a:sysClr val="windowText" lastClr="000000"/>
            </a:solidFill>
            <a:prstDash val="solid"/>
            <a:miter lim="800000"/>
            <a:headEnd type="triangle"/>
            <a:tailEnd type="triangle"/>
          </a:ln>
          <a:effectLst/>
        </p:spPr>
      </p:cxnSp>
      <p:cxnSp>
        <p:nvCxnSpPr>
          <p:cNvPr id="123" name="Straight Arrow Connector 122"/>
          <p:cNvCxnSpPr>
            <a:cxnSpLocks/>
          </p:cNvCxnSpPr>
          <p:nvPr/>
        </p:nvCxnSpPr>
        <p:spPr>
          <a:xfrm>
            <a:off x="7383911" y="1842144"/>
            <a:ext cx="449684" cy="2917"/>
          </a:xfrm>
          <a:prstGeom prst="straightConnector1">
            <a:avLst/>
          </a:prstGeom>
          <a:noFill/>
          <a:ln w="12700" cap="flat" cmpd="sng" algn="ctr">
            <a:solidFill>
              <a:sysClr val="windowText" lastClr="000000"/>
            </a:solidFill>
            <a:prstDash val="solid"/>
            <a:miter lim="800000"/>
            <a:headEnd type="triangle"/>
            <a:tailEnd type="triangle"/>
          </a:ln>
          <a:effectLst/>
        </p:spPr>
      </p:cxnSp>
      <p:cxnSp>
        <p:nvCxnSpPr>
          <p:cNvPr id="127" name="Straight Arrow Connector 126"/>
          <p:cNvCxnSpPr>
            <a:cxnSpLocks/>
            <a:stCxn id="122" idx="3"/>
          </p:cNvCxnSpPr>
          <p:nvPr/>
        </p:nvCxnSpPr>
        <p:spPr>
          <a:xfrm flipV="1">
            <a:off x="7408000" y="3093620"/>
            <a:ext cx="435806" cy="269174"/>
          </a:xfrm>
          <a:prstGeom prst="straightConnector1">
            <a:avLst/>
          </a:prstGeom>
          <a:noFill/>
          <a:ln w="12700" cap="flat" cmpd="sng" algn="ctr">
            <a:solidFill>
              <a:sysClr val="windowText" lastClr="000000"/>
            </a:solidFill>
            <a:prstDash val="solid"/>
            <a:miter lim="800000"/>
            <a:headEnd type="triangle"/>
            <a:tailEnd type="triangle"/>
          </a:ln>
          <a:effectLst/>
        </p:spPr>
      </p:cxnSp>
      <p:pic>
        <p:nvPicPr>
          <p:cNvPr id="130" name="Picture 12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21388" y="2342398"/>
            <a:ext cx="182366" cy="142868"/>
          </a:xfrm>
          <a:prstGeom prst="rect">
            <a:avLst/>
          </a:prstGeom>
        </p:spPr>
      </p:pic>
      <p:pic>
        <p:nvPicPr>
          <p:cNvPr id="131" name="Picture 13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09643" y="3034132"/>
            <a:ext cx="182366" cy="142868"/>
          </a:xfrm>
          <a:prstGeom prst="rect">
            <a:avLst/>
          </a:prstGeom>
        </p:spPr>
      </p:pic>
      <p:pic>
        <p:nvPicPr>
          <p:cNvPr id="137" name="Picture 13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09643" y="1238184"/>
            <a:ext cx="182366" cy="142868"/>
          </a:xfrm>
          <a:prstGeom prst="rect">
            <a:avLst/>
          </a:prstGeom>
        </p:spPr>
      </p:pic>
      <p:cxnSp>
        <p:nvCxnSpPr>
          <p:cNvPr id="138" name="Straight Arrow Connector 137"/>
          <p:cNvCxnSpPr>
            <a:cxnSpLocks/>
          </p:cNvCxnSpPr>
          <p:nvPr/>
        </p:nvCxnSpPr>
        <p:spPr>
          <a:xfrm>
            <a:off x="7387281" y="2502772"/>
            <a:ext cx="449684" cy="2917"/>
          </a:xfrm>
          <a:prstGeom prst="straightConnector1">
            <a:avLst/>
          </a:prstGeom>
          <a:noFill/>
          <a:ln w="12700" cap="flat" cmpd="sng" algn="ctr">
            <a:solidFill>
              <a:sysClr val="windowText" lastClr="000000"/>
            </a:solidFill>
            <a:prstDash val="solid"/>
            <a:miter lim="800000"/>
            <a:headEnd type="triangle"/>
            <a:tailEnd type="triangle"/>
          </a:ln>
          <a:effectLst/>
        </p:spPr>
      </p:cxnSp>
      <p:pic>
        <p:nvPicPr>
          <p:cNvPr id="37" name="Picture 3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5400000">
            <a:off x="7041588" y="2433926"/>
            <a:ext cx="1967823" cy="519971"/>
          </a:xfrm>
          <a:prstGeom prst="rect">
            <a:avLst/>
          </a:prstGeom>
        </p:spPr>
      </p:pic>
      <p:grpSp>
        <p:nvGrpSpPr>
          <p:cNvPr id="102" name="Group 101">
            <a:extLst>
              <a:ext uri="{FF2B5EF4-FFF2-40B4-BE49-F238E27FC236}">
                <a16:creationId xmlns:a16="http://schemas.microsoft.com/office/drawing/2014/main" id="{CB81746B-2CF4-4B09-B49D-1EEE35D44825}"/>
              </a:ext>
            </a:extLst>
          </p:cNvPr>
          <p:cNvGrpSpPr/>
          <p:nvPr/>
        </p:nvGrpSpPr>
        <p:grpSpPr>
          <a:xfrm>
            <a:off x="5325408" y="3314776"/>
            <a:ext cx="442009" cy="247782"/>
            <a:chOff x="2886562" y="2288295"/>
            <a:chExt cx="601248" cy="337049"/>
          </a:xfrm>
        </p:grpSpPr>
        <p:grpSp>
          <p:nvGrpSpPr>
            <p:cNvPr id="103" name="Group 102">
              <a:extLst>
                <a:ext uri="{FF2B5EF4-FFF2-40B4-BE49-F238E27FC236}">
                  <a16:creationId xmlns:a16="http://schemas.microsoft.com/office/drawing/2014/main" id="{D59775ED-D0B0-4BBD-8075-0F02960F0B71}"/>
                </a:ext>
              </a:extLst>
            </p:cNvPr>
            <p:cNvGrpSpPr/>
            <p:nvPr/>
          </p:nvGrpSpPr>
          <p:grpSpPr>
            <a:xfrm>
              <a:off x="2886562" y="2288295"/>
              <a:ext cx="601248" cy="337049"/>
              <a:chOff x="3523102" y="1791568"/>
              <a:chExt cx="6746733" cy="3782104"/>
            </a:xfrm>
            <a:solidFill>
              <a:srgbClr val="7030A0"/>
            </a:solidFill>
          </p:grpSpPr>
          <p:sp>
            <p:nvSpPr>
              <p:cNvPr id="113" name="Rectangle 112">
                <a:extLst>
                  <a:ext uri="{FF2B5EF4-FFF2-40B4-BE49-F238E27FC236}">
                    <a16:creationId xmlns:a16="http://schemas.microsoft.com/office/drawing/2014/main" id="{D287EAB9-5DB6-4A2D-93D4-E331FC95E769}"/>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dirty="0">
                  <a:solidFill>
                    <a:sysClr val="windowText" lastClr="000000"/>
                  </a:solidFill>
                  <a:latin typeface="Segoe UI"/>
                </a:endParaRPr>
              </a:p>
            </p:txBody>
          </p:sp>
          <p:sp>
            <p:nvSpPr>
              <p:cNvPr id="116" name="Freeform 108">
                <a:extLst>
                  <a:ext uri="{FF2B5EF4-FFF2-40B4-BE49-F238E27FC236}">
                    <a16:creationId xmlns:a16="http://schemas.microsoft.com/office/drawing/2014/main" id="{DBCA6A8C-0F9B-4067-B7EF-25B84ADEAD1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dirty="0">
                  <a:solidFill>
                    <a:sysClr val="windowText" lastClr="000000"/>
                  </a:solidFill>
                  <a:latin typeface="Segoe UI"/>
                </a:endParaRPr>
              </a:p>
            </p:txBody>
          </p:sp>
          <p:sp>
            <p:nvSpPr>
              <p:cNvPr id="117" name="Freeform 109">
                <a:extLst>
                  <a:ext uri="{FF2B5EF4-FFF2-40B4-BE49-F238E27FC236}">
                    <a16:creationId xmlns:a16="http://schemas.microsoft.com/office/drawing/2014/main" id="{1F2E6495-CE9B-45DC-9A5C-71FB46FBC11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dirty="0">
                  <a:solidFill>
                    <a:sysClr val="windowText" lastClr="000000"/>
                  </a:solidFill>
                  <a:latin typeface="Segoe UI"/>
                </a:endParaRPr>
              </a:p>
            </p:txBody>
          </p:sp>
        </p:grpSp>
        <p:sp>
          <p:nvSpPr>
            <p:cNvPr id="109" name="Hexagon 108">
              <a:extLst>
                <a:ext uri="{FF2B5EF4-FFF2-40B4-BE49-F238E27FC236}">
                  <a16:creationId xmlns:a16="http://schemas.microsoft.com/office/drawing/2014/main" id="{E265B538-E68F-4BAC-BAC1-3D7A1D5CDB5A}"/>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768">
                <a:defRPr/>
              </a:pPr>
              <a:endParaRPr lang="en-US" sz="600" kern="0" dirty="0">
                <a:solidFill>
                  <a:sysClr val="windowText" lastClr="000000"/>
                </a:solidFill>
                <a:latin typeface="Segoe UI Light"/>
                <a:ea typeface="Segoe UI" pitchFamily="34" charset="0"/>
                <a:cs typeface="Segoe UI" pitchFamily="34" charset="0"/>
              </a:endParaRPr>
            </a:p>
          </p:txBody>
        </p:sp>
      </p:grpSp>
      <p:sp>
        <p:nvSpPr>
          <p:cNvPr id="122" name="Rounded Rectangle 66">
            <a:extLst>
              <a:ext uri="{FF2B5EF4-FFF2-40B4-BE49-F238E27FC236}">
                <a16:creationId xmlns:a16="http://schemas.microsoft.com/office/drawing/2014/main" id="{C68A9BB5-4E4B-47AC-BF1B-EA953C8179D7}"/>
              </a:ext>
            </a:extLst>
          </p:cNvPr>
          <p:cNvSpPr/>
          <p:nvPr/>
        </p:nvSpPr>
        <p:spPr bwMode="auto">
          <a:xfrm>
            <a:off x="4990926" y="3084130"/>
            <a:ext cx="2417074" cy="557329"/>
          </a:xfrm>
          <a:prstGeom prst="roundRect">
            <a:avLst/>
          </a:prstGeom>
          <a:noFill/>
          <a:ln w="10795" cap="flat" cmpd="sng" algn="ctr">
            <a:solidFill>
              <a:srgbClr val="404040"/>
            </a:solidFill>
            <a:prstDash val="lgDash"/>
            <a:headEnd type="none" w="med" len="med"/>
            <a:tailEnd type="none" w="med" len="med"/>
          </a:ln>
          <a:effectLst/>
        </p:spPr>
        <p:txBody>
          <a:bodyPr lIns="67223" tIns="67223" rIns="25211" bIns="25211" rtlCol="0" anchor="b" anchorCtr="0"/>
          <a:lstStyle/>
          <a:p>
            <a:pPr algn="ctr" defTabSz="685397">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752B1596-8837-443E-B183-8360F0DE9ECB}"/>
              </a:ext>
            </a:extLst>
          </p:cNvPr>
          <p:cNvSpPr/>
          <p:nvPr/>
        </p:nvSpPr>
        <p:spPr>
          <a:xfrm>
            <a:off x="5067227" y="3065396"/>
            <a:ext cx="1606530" cy="273280"/>
          </a:xfrm>
          <a:prstGeom prst="rect">
            <a:avLst/>
          </a:prstGeom>
        </p:spPr>
        <p:txBody>
          <a:bodyPr wrap="none">
            <a:spAutoFit/>
          </a:bodyPr>
          <a:lstStyle/>
          <a:p>
            <a:pPr defTabSz="685405">
              <a:defRPr/>
            </a:pPr>
            <a:r>
              <a:rPr lang="en-US" sz="1176" b="1" dirty="0">
                <a:solidFill>
                  <a:srgbClr val="505050"/>
                </a:solidFill>
                <a:latin typeface="Segoe UI" panose="020B0502040204020203" pitchFamily="34" charset="0"/>
                <a:cs typeface="Segoe UI" panose="020B0502040204020203" pitchFamily="34" charset="0"/>
              </a:rPr>
              <a:t>E-</a:t>
            </a:r>
            <a:r>
              <a:rPr lang="en-US" sz="1176" b="1" dirty="0" err="1">
                <a:solidFill>
                  <a:srgbClr val="505050"/>
                </a:solidFill>
                <a:latin typeface="Segoe UI" panose="020B0502040204020203" pitchFamily="34" charset="0"/>
                <a:cs typeface="Segoe UI" panose="020B0502040204020203" pitchFamily="34" charset="0"/>
              </a:rPr>
              <a:t>Auth</a:t>
            </a:r>
            <a:r>
              <a:rPr lang="en-US" sz="1176" b="1" dirty="0">
                <a:solidFill>
                  <a:srgbClr val="505050"/>
                </a:solidFill>
                <a:latin typeface="Segoe UI" panose="020B0502040204020203" pitchFamily="34" charset="0"/>
                <a:cs typeface="Segoe UI" panose="020B0502040204020203" pitchFamily="34" charset="0"/>
              </a:rPr>
              <a:t> microservice</a:t>
            </a:r>
          </a:p>
        </p:txBody>
      </p:sp>
      <p:cxnSp>
        <p:nvCxnSpPr>
          <p:cNvPr id="133" name="Straight Arrow Connector 132">
            <a:extLst>
              <a:ext uri="{FF2B5EF4-FFF2-40B4-BE49-F238E27FC236}">
                <a16:creationId xmlns:a16="http://schemas.microsoft.com/office/drawing/2014/main" id="{B4BFAA62-87B7-4C7C-ADD7-2679A8A53B7A}"/>
              </a:ext>
            </a:extLst>
          </p:cNvPr>
          <p:cNvCxnSpPr>
            <a:cxnSpLocks/>
          </p:cNvCxnSpPr>
          <p:nvPr/>
        </p:nvCxnSpPr>
        <p:spPr>
          <a:xfrm>
            <a:off x="4774753" y="3445918"/>
            <a:ext cx="512267" cy="0"/>
          </a:xfrm>
          <a:prstGeom prst="straightConnector1">
            <a:avLst/>
          </a:prstGeom>
          <a:noFill/>
          <a:ln w="12700" cap="flat" cmpd="sng" algn="ctr">
            <a:solidFill>
              <a:sysClr val="windowText" lastClr="000000"/>
            </a:solidFill>
            <a:prstDash val="solid"/>
            <a:miter lim="800000"/>
            <a:tailEnd type="triangle"/>
          </a:ln>
          <a:effectLst/>
        </p:spPr>
      </p:cxnSp>
      <p:cxnSp>
        <p:nvCxnSpPr>
          <p:cNvPr id="134" name="Straight Arrow Connector 133">
            <a:extLst>
              <a:ext uri="{FF2B5EF4-FFF2-40B4-BE49-F238E27FC236}">
                <a16:creationId xmlns:a16="http://schemas.microsoft.com/office/drawing/2014/main" id="{F5FF5187-2614-489E-BFE7-4CAA17862935}"/>
              </a:ext>
            </a:extLst>
          </p:cNvPr>
          <p:cNvCxnSpPr>
            <a:cxnSpLocks/>
          </p:cNvCxnSpPr>
          <p:nvPr/>
        </p:nvCxnSpPr>
        <p:spPr>
          <a:xfrm flipV="1">
            <a:off x="5800756" y="3428964"/>
            <a:ext cx="279817" cy="4028"/>
          </a:xfrm>
          <a:prstGeom prst="straightConnector1">
            <a:avLst/>
          </a:prstGeom>
          <a:noFill/>
          <a:ln w="12700" cap="flat" cmpd="sng" algn="ctr">
            <a:solidFill>
              <a:sysClr val="windowText" lastClr="000000"/>
            </a:solidFill>
            <a:prstDash val="solid"/>
            <a:miter lim="800000"/>
            <a:tailEnd type="triangle"/>
          </a:ln>
          <a:effectLst/>
        </p:spPr>
      </p:cxnSp>
      <p:cxnSp>
        <p:nvCxnSpPr>
          <p:cNvPr id="146" name="Straight Arrow Connector 145">
            <a:extLst>
              <a:ext uri="{FF2B5EF4-FFF2-40B4-BE49-F238E27FC236}">
                <a16:creationId xmlns:a16="http://schemas.microsoft.com/office/drawing/2014/main" id="{A32379C4-1D74-48EB-8ACB-9629F59E2D54}"/>
              </a:ext>
            </a:extLst>
          </p:cNvPr>
          <p:cNvCxnSpPr>
            <a:cxnSpLocks/>
            <a:stCxn id="158" idx="3"/>
          </p:cNvCxnSpPr>
          <p:nvPr/>
        </p:nvCxnSpPr>
        <p:spPr>
          <a:xfrm flipV="1">
            <a:off x="7419529" y="3447637"/>
            <a:ext cx="427214" cy="609767"/>
          </a:xfrm>
          <a:prstGeom prst="straightConnector1">
            <a:avLst/>
          </a:prstGeom>
          <a:noFill/>
          <a:ln w="12700" cap="flat" cmpd="sng" algn="ctr">
            <a:solidFill>
              <a:sysClr val="windowText" lastClr="000000"/>
            </a:solidFill>
            <a:prstDash val="solid"/>
            <a:miter lim="800000"/>
            <a:headEnd type="triangle"/>
            <a:tailEnd type="triangle"/>
          </a:ln>
          <a:effectLst/>
        </p:spPr>
      </p:cxnSp>
      <p:pic>
        <p:nvPicPr>
          <p:cNvPr id="147" name="Picture 146">
            <a:extLst>
              <a:ext uri="{FF2B5EF4-FFF2-40B4-BE49-F238E27FC236}">
                <a16:creationId xmlns:a16="http://schemas.microsoft.com/office/drawing/2014/main" id="{715D6013-1E29-4898-83F4-239ACC8D8E3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17570" y="3681087"/>
            <a:ext cx="182366" cy="142868"/>
          </a:xfrm>
          <a:prstGeom prst="rect">
            <a:avLst/>
          </a:prstGeom>
        </p:spPr>
      </p:pic>
      <p:sp>
        <p:nvSpPr>
          <p:cNvPr id="158" name="Rounded Rectangle 66">
            <a:extLst>
              <a:ext uri="{FF2B5EF4-FFF2-40B4-BE49-F238E27FC236}">
                <a16:creationId xmlns:a16="http://schemas.microsoft.com/office/drawing/2014/main" id="{5413B5AA-66C7-4E97-A699-6A8B66A45E96}"/>
              </a:ext>
            </a:extLst>
          </p:cNvPr>
          <p:cNvSpPr/>
          <p:nvPr/>
        </p:nvSpPr>
        <p:spPr bwMode="auto">
          <a:xfrm>
            <a:off x="5002455" y="3694182"/>
            <a:ext cx="2417074" cy="726444"/>
          </a:xfrm>
          <a:prstGeom prst="roundRect">
            <a:avLst/>
          </a:prstGeom>
          <a:noFill/>
          <a:ln w="10795" cap="flat" cmpd="sng" algn="ctr">
            <a:solidFill>
              <a:srgbClr val="404040"/>
            </a:solidFill>
            <a:prstDash val="lgDash"/>
            <a:headEnd type="none" w="med" len="med"/>
            <a:tailEnd type="none" w="med" len="med"/>
          </a:ln>
          <a:effectLst/>
        </p:spPr>
        <p:txBody>
          <a:bodyPr lIns="67223" tIns="67223" rIns="25211" bIns="25211" rtlCol="0" anchor="b" anchorCtr="0"/>
          <a:lstStyle/>
          <a:p>
            <a:pPr algn="ctr" defTabSz="685397">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Rectangle 158">
            <a:extLst>
              <a:ext uri="{FF2B5EF4-FFF2-40B4-BE49-F238E27FC236}">
                <a16:creationId xmlns:a16="http://schemas.microsoft.com/office/drawing/2014/main" id="{F2B3F46E-72DA-42D1-94AC-83FC06DAD4DD}"/>
              </a:ext>
            </a:extLst>
          </p:cNvPr>
          <p:cNvSpPr/>
          <p:nvPr/>
        </p:nvSpPr>
        <p:spPr>
          <a:xfrm>
            <a:off x="5117377" y="4487508"/>
            <a:ext cx="1920719" cy="273280"/>
          </a:xfrm>
          <a:prstGeom prst="rect">
            <a:avLst/>
          </a:prstGeom>
        </p:spPr>
        <p:txBody>
          <a:bodyPr wrap="none">
            <a:spAutoFit/>
          </a:bodyPr>
          <a:lstStyle/>
          <a:p>
            <a:pPr defTabSz="685405">
              <a:defRPr/>
            </a:pPr>
            <a:r>
              <a:rPr lang="en-US" sz="1176" b="1" dirty="0">
                <a:solidFill>
                  <a:srgbClr val="505050"/>
                </a:solidFill>
                <a:latin typeface="Segoe UI" panose="020B0502040204020203" pitchFamily="34" charset="0"/>
                <a:cs typeface="Segoe UI" panose="020B0502040204020203" pitchFamily="34" charset="0"/>
              </a:rPr>
              <a:t>Documents microservice</a:t>
            </a:r>
          </a:p>
        </p:txBody>
      </p:sp>
      <p:cxnSp>
        <p:nvCxnSpPr>
          <p:cNvPr id="163" name="Straight Arrow Connector 162">
            <a:extLst>
              <a:ext uri="{FF2B5EF4-FFF2-40B4-BE49-F238E27FC236}">
                <a16:creationId xmlns:a16="http://schemas.microsoft.com/office/drawing/2014/main" id="{25BBDE23-EDCB-4DAC-B753-AF688656FF72}"/>
              </a:ext>
            </a:extLst>
          </p:cNvPr>
          <p:cNvCxnSpPr>
            <a:cxnSpLocks/>
          </p:cNvCxnSpPr>
          <p:nvPr/>
        </p:nvCxnSpPr>
        <p:spPr>
          <a:xfrm>
            <a:off x="4786281" y="4137199"/>
            <a:ext cx="512267" cy="0"/>
          </a:xfrm>
          <a:prstGeom prst="straightConnector1">
            <a:avLst/>
          </a:prstGeom>
          <a:noFill/>
          <a:ln w="12700" cap="flat" cmpd="sng" algn="ctr">
            <a:solidFill>
              <a:sysClr val="windowText" lastClr="000000"/>
            </a:solidFill>
            <a:prstDash val="solid"/>
            <a:miter lim="800000"/>
            <a:tailEnd type="triangle"/>
          </a:ln>
          <a:effectLst/>
        </p:spPr>
      </p:cxnSp>
      <p:cxnSp>
        <p:nvCxnSpPr>
          <p:cNvPr id="164" name="Straight Arrow Connector 163">
            <a:extLst>
              <a:ext uri="{FF2B5EF4-FFF2-40B4-BE49-F238E27FC236}">
                <a16:creationId xmlns:a16="http://schemas.microsoft.com/office/drawing/2014/main" id="{4BADB627-518F-4F2E-AF8B-BE256C2E6DC3}"/>
              </a:ext>
            </a:extLst>
          </p:cNvPr>
          <p:cNvCxnSpPr>
            <a:cxnSpLocks/>
            <a:stCxn id="169" idx="3"/>
            <a:endCxn id="190" idx="2"/>
          </p:cNvCxnSpPr>
          <p:nvPr/>
        </p:nvCxnSpPr>
        <p:spPr>
          <a:xfrm>
            <a:off x="5803221" y="4121452"/>
            <a:ext cx="510751" cy="446"/>
          </a:xfrm>
          <a:prstGeom prst="straightConnector1">
            <a:avLst/>
          </a:prstGeom>
          <a:noFill/>
          <a:ln w="12700" cap="flat" cmpd="sng" algn="ctr">
            <a:solidFill>
              <a:sysClr val="windowText" lastClr="000000"/>
            </a:solidFill>
            <a:prstDash val="solid"/>
            <a:miter lim="800000"/>
            <a:tailEnd type="triangle"/>
          </a:ln>
          <a:effectLst/>
        </p:spPr>
      </p:cxnSp>
      <p:grpSp>
        <p:nvGrpSpPr>
          <p:cNvPr id="165" name="Group 164">
            <a:extLst>
              <a:ext uri="{FF2B5EF4-FFF2-40B4-BE49-F238E27FC236}">
                <a16:creationId xmlns:a16="http://schemas.microsoft.com/office/drawing/2014/main" id="{36390996-E913-4C5B-8AA1-EA2EE1F9BEA0}"/>
              </a:ext>
            </a:extLst>
          </p:cNvPr>
          <p:cNvGrpSpPr>
            <a:grpSpLocks noChangeAspect="1"/>
          </p:cNvGrpSpPr>
          <p:nvPr/>
        </p:nvGrpSpPr>
        <p:grpSpPr>
          <a:xfrm>
            <a:off x="5345958" y="3988681"/>
            <a:ext cx="473695" cy="265544"/>
            <a:chOff x="2886562" y="2288295"/>
            <a:chExt cx="601248" cy="337049"/>
          </a:xfrm>
          <a:solidFill>
            <a:schemeClr val="bg1">
              <a:lumMod val="50000"/>
            </a:schemeClr>
          </a:solidFill>
        </p:grpSpPr>
        <p:grpSp>
          <p:nvGrpSpPr>
            <p:cNvPr id="166" name="Group 165">
              <a:extLst>
                <a:ext uri="{FF2B5EF4-FFF2-40B4-BE49-F238E27FC236}">
                  <a16:creationId xmlns:a16="http://schemas.microsoft.com/office/drawing/2014/main" id="{07B6138F-26D5-4DC3-86FB-1295DF4FC318}"/>
                </a:ext>
              </a:extLst>
            </p:cNvPr>
            <p:cNvGrpSpPr/>
            <p:nvPr/>
          </p:nvGrpSpPr>
          <p:grpSpPr>
            <a:xfrm>
              <a:off x="2886562" y="2288295"/>
              <a:ext cx="601248" cy="337049"/>
              <a:chOff x="3523102" y="1791568"/>
              <a:chExt cx="6746733" cy="3782104"/>
            </a:xfrm>
            <a:grpFill/>
          </p:grpSpPr>
          <p:sp>
            <p:nvSpPr>
              <p:cNvPr id="169" name="Rectangle 168">
                <a:extLst>
                  <a:ext uri="{FF2B5EF4-FFF2-40B4-BE49-F238E27FC236}">
                    <a16:creationId xmlns:a16="http://schemas.microsoft.com/office/drawing/2014/main" id="{5613F15D-72BC-455E-876E-11B3722FA852}"/>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dirty="0">
                  <a:solidFill>
                    <a:sysClr val="windowText" lastClr="000000"/>
                  </a:solidFill>
                  <a:latin typeface="Segoe UI"/>
                </a:endParaRPr>
              </a:p>
            </p:txBody>
          </p:sp>
          <p:sp>
            <p:nvSpPr>
              <p:cNvPr id="170" name="Freeform 108">
                <a:extLst>
                  <a:ext uri="{FF2B5EF4-FFF2-40B4-BE49-F238E27FC236}">
                    <a16:creationId xmlns:a16="http://schemas.microsoft.com/office/drawing/2014/main" id="{993F1571-051D-4173-BE3A-B1458B7F5E0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dirty="0">
                  <a:solidFill>
                    <a:sysClr val="windowText" lastClr="000000"/>
                  </a:solidFill>
                  <a:latin typeface="Segoe UI"/>
                </a:endParaRPr>
              </a:p>
            </p:txBody>
          </p:sp>
          <p:sp>
            <p:nvSpPr>
              <p:cNvPr id="171" name="Freeform 109">
                <a:extLst>
                  <a:ext uri="{FF2B5EF4-FFF2-40B4-BE49-F238E27FC236}">
                    <a16:creationId xmlns:a16="http://schemas.microsoft.com/office/drawing/2014/main" id="{45398EEA-8073-48C2-80E9-10B1414D9CA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dirty="0">
                  <a:solidFill>
                    <a:sysClr val="windowText" lastClr="000000"/>
                  </a:solidFill>
                  <a:latin typeface="Segoe UI"/>
                </a:endParaRPr>
              </a:p>
            </p:txBody>
          </p:sp>
        </p:grpSp>
        <p:sp>
          <p:nvSpPr>
            <p:cNvPr id="167" name="Hexagon 166">
              <a:extLst>
                <a:ext uri="{FF2B5EF4-FFF2-40B4-BE49-F238E27FC236}">
                  <a16:creationId xmlns:a16="http://schemas.microsoft.com/office/drawing/2014/main" id="{B0C2A2C2-30B9-43A2-BD8B-A800C026AB99}"/>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768">
                <a:defRPr/>
              </a:pPr>
              <a:endParaRPr lang="en-US" sz="600" kern="0" dirty="0">
                <a:solidFill>
                  <a:sysClr val="windowText" lastClr="000000"/>
                </a:solidFill>
                <a:latin typeface="Segoe UI Light"/>
                <a:ea typeface="Segoe UI" pitchFamily="34" charset="0"/>
                <a:cs typeface="Segoe UI" pitchFamily="34" charset="0"/>
              </a:endParaRPr>
            </a:p>
          </p:txBody>
        </p:sp>
      </p:grpSp>
      <p:cxnSp>
        <p:nvCxnSpPr>
          <p:cNvPr id="188" name="Straight Arrow Connector 187">
            <a:extLst>
              <a:ext uri="{FF2B5EF4-FFF2-40B4-BE49-F238E27FC236}">
                <a16:creationId xmlns:a16="http://schemas.microsoft.com/office/drawing/2014/main" id="{ACB1C19E-FB9E-432B-B996-527A21D62CF8}"/>
              </a:ext>
            </a:extLst>
          </p:cNvPr>
          <p:cNvCxnSpPr>
            <a:cxnSpLocks/>
            <a:stCxn id="365" idx="3"/>
            <a:endCxn id="128" idx="2"/>
          </p:cNvCxnSpPr>
          <p:nvPr/>
        </p:nvCxnSpPr>
        <p:spPr>
          <a:xfrm>
            <a:off x="5707040" y="2648728"/>
            <a:ext cx="387831" cy="287"/>
          </a:xfrm>
          <a:prstGeom prst="straightConnector1">
            <a:avLst/>
          </a:prstGeom>
          <a:noFill/>
          <a:ln w="12700" cap="flat" cmpd="sng" algn="ctr">
            <a:solidFill>
              <a:sysClr val="windowText" lastClr="000000"/>
            </a:solidFill>
            <a:prstDash val="solid"/>
            <a:miter lim="800000"/>
            <a:tailEnd type="triangle"/>
          </a:ln>
          <a:effectLst/>
        </p:spPr>
      </p:cxnSp>
      <p:sp>
        <p:nvSpPr>
          <p:cNvPr id="189" name="Rectangle 188">
            <a:extLst>
              <a:ext uri="{FF2B5EF4-FFF2-40B4-BE49-F238E27FC236}">
                <a16:creationId xmlns:a16="http://schemas.microsoft.com/office/drawing/2014/main" id="{C1BBAD43-2B6C-4700-A92C-B40233514AC9}"/>
              </a:ext>
            </a:extLst>
          </p:cNvPr>
          <p:cNvSpPr/>
          <p:nvPr/>
        </p:nvSpPr>
        <p:spPr>
          <a:xfrm>
            <a:off x="6490489" y="4027291"/>
            <a:ext cx="850451" cy="363818"/>
          </a:xfrm>
          <a:prstGeom prst="rect">
            <a:avLst/>
          </a:prstGeom>
        </p:spPr>
        <p:txBody>
          <a:bodyPr wrap="square">
            <a:spAutoFit/>
          </a:bodyPr>
          <a:lstStyle/>
          <a:p>
            <a:pPr defTabSz="685405">
              <a:defRPr/>
            </a:pPr>
            <a:r>
              <a:rPr lang="en-US" sz="882" dirty="0">
                <a:solidFill>
                  <a:srgbClr val="505050"/>
                </a:solidFill>
                <a:latin typeface="Segoe UI Light" pitchFamily="34" charset="0"/>
              </a:rPr>
              <a:t>SQL Server DB</a:t>
            </a:r>
          </a:p>
        </p:txBody>
      </p:sp>
      <p:sp>
        <p:nvSpPr>
          <p:cNvPr id="190" name="Flowchart: Magnetic Disk 189">
            <a:extLst>
              <a:ext uri="{FF2B5EF4-FFF2-40B4-BE49-F238E27FC236}">
                <a16:creationId xmlns:a16="http://schemas.microsoft.com/office/drawing/2014/main" id="{C6CDC7A0-DF84-4CF4-86AB-2A942C6F5EBC}"/>
              </a:ext>
            </a:extLst>
          </p:cNvPr>
          <p:cNvSpPr/>
          <p:nvPr/>
        </p:nvSpPr>
        <p:spPr>
          <a:xfrm>
            <a:off x="6313971" y="4018759"/>
            <a:ext cx="187374" cy="206279"/>
          </a:xfrm>
          <a:prstGeom prst="flowChartMagneticDisk">
            <a:avLst/>
          </a:prstGeom>
          <a:solidFill>
            <a:srgbClr val="7F7F7F"/>
          </a:solidFill>
          <a:ln w="15875" cap="flat" cmpd="sng" algn="ctr">
            <a:solidFill>
              <a:sysClr val="window" lastClr="FFFFFF"/>
            </a:solidFill>
            <a:prstDash val="solid"/>
            <a:headEnd type="none" w="med" len="med"/>
            <a:tailEnd type="none" w="med" len="med"/>
          </a:ln>
          <a:effectLst/>
        </p:spPr>
        <p:txBody>
          <a:bodyPr lIns="67223" tIns="67223" rIns="25211" bIns="25211" rtlCol="0" anchor="b" anchorCtr="0"/>
          <a:lstStyle/>
          <a:p>
            <a:pPr algn="ctr" defTabSz="685397">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3476162B-D57D-409C-8B70-FF045C70FA15}"/>
              </a:ext>
            </a:extLst>
          </p:cNvPr>
          <p:cNvSpPr/>
          <p:nvPr/>
        </p:nvSpPr>
        <p:spPr>
          <a:xfrm>
            <a:off x="6309370" y="1777361"/>
            <a:ext cx="1153998" cy="228076"/>
          </a:xfrm>
          <a:prstGeom prst="rect">
            <a:avLst/>
          </a:prstGeom>
        </p:spPr>
        <p:txBody>
          <a:bodyPr wrap="square">
            <a:spAutoFit/>
          </a:bodyPr>
          <a:lstStyle/>
          <a:p>
            <a:pPr defTabSz="685405">
              <a:defRPr/>
            </a:pPr>
            <a:r>
              <a:rPr lang="en-US" sz="882" dirty="0">
                <a:solidFill>
                  <a:srgbClr val="505050"/>
                </a:solidFill>
                <a:latin typeface="Segoe UI Light" pitchFamily="34" charset="0"/>
              </a:rPr>
              <a:t>SQL Server db</a:t>
            </a:r>
          </a:p>
        </p:txBody>
      </p:sp>
      <p:sp>
        <p:nvSpPr>
          <p:cNvPr id="139" name="Rectangle 138">
            <a:extLst>
              <a:ext uri="{FF2B5EF4-FFF2-40B4-BE49-F238E27FC236}">
                <a16:creationId xmlns:a16="http://schemas.microsoft.com/office/drawing/2014/main" id="{8215A6B7-AFB5-4EA8-B0AE-AE6D41999376}"/>
              </a:ext>
            </a:extLst>
          </p:cNvPr>
          <p:cNvSpPr/>
          <p:nvPr/>
        </p:nvSpPr>
        <p:spPr>
          <a:xfrm>
            <a:off x="6316809" y="2546934"/>
            <a:ext cx="1153998" cy="228076"/>
          </a:xfrm>
          <a:prstGeom prst="rect">
            <a:avLst/>
          </a:prstGeom>
        </p:spPr>
        <p:txBody>
          <a:bodyPr wrap="square">
            <a:spAutoFit/>
          </a:bodyPr>
          <a:lstStyle/>
          <a:p>
            <a:pPr defTabSz="685405">
              <a:defRPr/>
            </a:pPr>
            <a:r>
              <a:rPr lang="en-US" sz="882" dirty="0">
                <a:solidFill>
                  <a:srgbClr val="505050"/>
                </a:solidFill>
                <a:latin typeface="Segoe UI Light" pitchFamily="34" charset="0"/>
              </a:rPr>
              <a:t>SQL Server db</a:t>
            </a:r>
          </a:p>
        </p:txBody>
      </p:sp>
      <p:grpSp>
        <p:nvGrpSpPr>
          <p:cNvPr id="144" name="Group 143">
            <a:extLst>
              <a:ext uri="{FF2B5EF4-FFF2-40B4-BE49-F238E27FC236}">
                <a16:creationId xmlns:a16="http://schemas.microsoft.com/office/drawing/2014/main" id="{61E60004-3855-45CA-951E-674DEDA61C87}"/>
              </a:ext>
            </a:extLst>
          </p:cNvPr>
          <p:cNvGrpSpPr/>
          <p:nvPr/>
        </p:nvGrpSpPr>
        <p:grpSpPr>
          <a:xfrm>
            <a:off x="5336937" y="4710371"/>
            <a:ext cx="442009" cy="247782"/>
            <a:chOff x="2886562" y="2288295"/>
            <a:chExt cx="601248" cy="337049"/>
          </a:xfrm>
          <a:solidFill>
            <a:srgbClr val="000000"/>
          </a:solidFill>
        </p:grpSpPr>
        <p:grpSp>
          <p:nvGrpSpPr>
            <p:cNvPr id="145" name="Group 144">
              <a:extLst>
                <a:ext uri="{FF2B5EF4-FFF2-40B4-BE49-F238E27FC236}">
                  <a16:creationId xmlns:a16="http://schemas.microsoft.com/office/drawing/2014/main" id="{F2914C81-0860-44ED-81B1-2149DE445C04}"/>
                </a:ext>
              </a:extLst>
            </p:cNvPr>
            <p:cNvGrpSpPr/>
            <p:nvPr/>
          </p:nvGrpSpPr>
          <p:grpSpPr>
            <a:xfrm>
              <a:off x="2886562" y="2288295"/>
              <a:ext cx="601248" cy="337049"/>
              <a:chOff x="3523102" y="1791568"/>
              <a:chExt cx="6746733" cy="3782104"/>
            </a:xfrm>
            <a:grpFill/>
          </p:grpSpPr>
          <p:sp>
            <p:nvSpPr>
              <p:cNvPr id="149" name="Rectangle 148">
                <a:extLst>
                  <a:ext uri="{FF2B5EF4-FFF2-40B4-BE49-F238E27FC236}">
                    <a16:creationId xmlns:a16="http://schemas.microsoft.com/office/drawing/2014/main" id="{C53263CD-E4BB-4065-990F-768F3F683A8F}"/>
                  </a:ext>
                </a:extLst>
              </p:cNvPr>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dirty="0">
                  <a:solidFill>
                    <a:sysClr val="windowText" lastClr="000000"/>
                  </a:solidFill>
                  <a:latin typeface="Segoe UI"/>
                </a:endParaRPr>
              </a:p>
            </p:txBody>
          </p:sp>
          <p:sp>
            <p:nvSpPr>
              <p:cNvPr id="153" name="Freeform 108">
                <a:extLst>
                  <a:ext uri="{FF2B5EF4-FFF2-40B4-BE49-F238E27FC236}">
                    <a16:creationId xmlns:a16="http://schemas.microsoft.com/office/drawing/2014/main" id="{B8D0E89B-C282-4B2E-9548-1D153D5ADC34}"/>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dirty="0">
                  <a:solidFill>
                    <a:sysClr val="windowText" lastClr="000000"/>
                  </a:solidFill>
                  <a:latin typeface="Segoe UI"/>
                </a:endParaRPr>
              </a:p>
            </p:txBody>
          </p:sp>
          <p:sp>
            <p:nvSpPr>
              <p:cNvPr id="154" name="Freeform 109">
                <a:extLst>
                  <a:ext uri="{FF2B5EF4-FFF2-40B4-BE49-F238E27FC236}">
                    <a16:creationId xmlns:a16="http://schemas.microsoft.com/office/drawing/2014/main" id="{F8EF05AB-9F26-4042-9EDA-B66ACA040FCA}"/>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dirty="0">
                  <a:solidFill>
                    <a:sysClr val="windowText" lastClr="000000"/>
                  </a:solidFill>
                  <a:latin typeface="Segoe UI"/>
                </a:endParaRPr>
              </a:p>
            </p:txBody>
          </p:sp>
        </p:grpSp>
        <p:sp>
          <p:nvSpPr>
            <p:cNvPr id="148" name="Hexagon 147">
              <a:extLst>
                <a:ext uri="{FF2B5EF4-FFF2-40B4-BE49-F238E27FC236}">
                  <a16:creationId xmlns:a16="http://schemas.microsoft.com/office/drawing/2014/main" id="{733435A0-67CE-4E7C-8945-591F17BE75B7}"/>
                </a:ext>
              </a:extLst>
            </p:cNvPr>
            <p:cNvSpPr/>
            <p:nvPr/>
          </p:nvSpPr>
          <p:spPr bwMode="auto">
            <a:xfrm>
              <a:off x="3051589" y="2333937"/>
              <a:ext cx="278243" cy="248925"/>
            </a:xfrm>
            <a:prstGeom prst="hexagon">
              <a:avLst/>
            </a:prstGeom>
            <a:grp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768">
                <a:defRPr/>
              </a:pPr>
              <a:endParaRPr lang="en-US" sz="600" kern="0" dirty="0">
                <a:solidFill>
                  <a:sysClr val="windowText" lastClr="000000"/>
                </a:solidFill>
                <a:latin typeface="Segoe UI Light"/>
                <a:ea typeface="Segoe UI" pitchFamily="34" charset="0"/>
                <a:cs typeface="Segoe UI" pitchFamily="34" charset="0"/>
              </a:endParaRPr>
            </a:p>
          </p:txBody>
        </p:sp>
      </p:grpSp>
      <p:sp>
        <p:nvSpPr>
          <p:cNvPr id="156" name="Rounded Rectangle 66">
            <a:extLst>
              <a:ext uri="{FF2B5EF4-FFF2-40B4-BE49-F238E27FC236}">
                <a16:creationId xmlns:a16="http://schemas.microsoft.com/office/drawing/2014/main" id="{87E88806-1581-4D49-B41F-68B33F6B237A}"/>
              </a:ext>
            </a:extLst>
          </p:cNvPr>
          <p:cNvSpPr/>
          <p:nvPr/>
        </p:nvSpPr>
        <p:spPr bwMode="auto">
          <a:xfrm>
            <a:off x="5002221" y="4474568"/>
            <a:ext cx="2417074" cy="561570"/>
          </a:xfrm>
          <a:prstGeom prst="roundRect">
            <a:avLst/>
          </a:prstGeom>
          <a:noFill/>
          <a:ln w="10795" cap="flat" cmpd="sng" algn="ctr">
            <a:solidFill>
              <a:srgbClr val="404040"/>
            </a:solidFill>
            <a:prstDash val="lgDash"/>
            <a:headEnd type="none" w="med" len="med"/>
            <a:tailEnd type="none" w="med" len="med"/>
          </a:ln>
          <a:effectLst/>
        </p:spPr>
        <p:txBody>
          <a:bodyPr lIns="67223" tIns="67223" rIns="25211" bIns="25211" rtlCol="0" anchor="b" anchorCtr="0"/>
          <a:lstStyle/>
          <a:p>
            <a:pPr algn="ctr" defTabSz="685397">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2" name="Straight Arrow Connector 171">
            <a:extLst>
              <a:ext uri="{FF2B5EF4-FFF2-40B4-BE49-F238E27FC236}">
                <a16:creationId xmlns:a16="http://schemas.microsoft.com/office/drawing/2014/main" id="{6043FF69-F778-405D-850E-31684A4D84B9}"/>
              </a:ext>
            </a:extLst>
          </p:cNvPr>
          <p:cNvCxnSpPr>
            <a:cxnSpLocks/>
          </p:cNvCxnSpPr>
          <p:nvPr/>
        </p:nvCxnSpPr>
        <p:spPr>
          <a:xfrm>
            <a:off x="4786281" y="4841513"/>
            <a:ext cx="512267" cy="0"/>
          </a:xfrm>
          <a:prstGeom prst="straightConnector1">
            <a:avLst/>
          </a:prstGeom>
          <a:noFill/>
          <a:ln w="12700" cap="flat" cmpd="sng" algn="ctr">
            <a:solidFill>
              <a:sysClr val="windowText" lastClr="000000"/>
            </a:solidFill>
            <a:prstDash val="solid"/>
            <a:miter lim="800000"/>
            <a:tailEnd type="triangle"/>
          </a:ln>
          <a:effectLst/>
        </p:spPr>
      </p:cxnSp>
      <p:sp>
        <p:nvSpPr>
          <p:cNvPr id="174" name="Rectangle 173">
            <a:extLst>
              <a:ext uri="{FF2B5EF4-FFF2-40B4-BE49-F238E27FC236}">
                <a16:creationId xmlns:a16="http://schemas.microsoft.com/office/drawing/2014/main" id="{D9C25640-E351-4EE3-9187-9B21B1CDB8C1}"/>
              </a:ext>
            </a:extLst>
          </p:cNvPr>
          <p:cNvSpPr/>
          <p:nvPr/>
        </p:nvSpPr>
        <p:spPr>
          <a:xfrm>
            <a:off x="5076488" y="3634242"/>
            <a:ext cx="2432418" cy="454227"/>
          </a:xfrm>
          <a:prstGeom prst="rect">
            <a:avLst/>
          </a:prstGeom>
        </p:spPr>
        <p:txBody>
          <a:bodyPr wrap="square">
            <a:spAutoFit/>
          </a:bodyPr>
          <a:lstStyle/>
          <a:p>
            <a:pPr defTabSz="685405">
              <a:defRPr/>
            </a:pPr>
            <a:r>
              <a:rPr lang="en-US" altLang="zh-CN" sz="1176" b="1" dirty="0">
                <a:solidFill>
                  <a:srgbClr val="505050"/>
                </a:solidFill>
                <a:latin typeface="Segoe UI" panose="020B0502040204020203" pitchFamily="34" charset="0"/>
                <a:cs typeface="Segoe UI" panose="020B0502040204020203" pitchFamily="34" charset="0"/>
              </a:rPr>
              <a:t>Pre Check </a:t>
            </a:r>
            <a:r>
              <a:rPr lang="en-US" sz="1176" b="1" dirty="0">
                <a:solidFill>
                  <a:srgbClr val="505050"/>
                </a:solidFill>
                <a:latin typeface="Segoe UI" panose="020B0502040204020203" pitchFamily="34" charset="0"/>
                <a:cs typeface="Segoe UI" panose="020B0502040204020203" pitchFamily="34" charset="0"/>
              </a:rPr>
              <a:t>Management  </a:t>
            </a:r>
          </a:p>
          <a:p>
            <a:pPr defTabSz="685405">
              <a:defRPr/>
            </a:pPr>
            <a:r>
              <a:rPr lang="en-US" sz="1176" b="1" dirty="0">
                <a:solidFill>
                  <a:srgbClr val="505050"/>
                </a:solidFill>
                <a:latin typeface="Segoe UI" panose="020B0502040204020203" pitchFamily="34" charset="0"/>
                <a:cs typeface="Segoe UI" panose="020B0502040204020203" pitchFamily="34" charset="0"/>
              </a:rPr>
              <a:t>microservice</a:t>
            </a:r>
          </a:p>
        </p:txBody>
      </p:sp>
      <p:cxnSp>
        <p:nvCxnSpPr>
          <p:cNvPr id="191" name="Straight Arrow Connector 190">
            <a:extLst>
              <a:ext uri="{FF2B5EF4-FFF2-40B4-BE49-F238E27FC236}">
                <a16:creationId xmlns:a16="http://schemas.microsoft.com/office/drawing/2014/main" id="{C4F6616A-4AF2-4E49-9ABF-DDFB4A0AD821}"/>
              </a:ext>
            </a:extLst>
          </p:cNvPr>
          <p:cNvCxnSpPr>
            <a:cxnSpLocks/>
            <a:stCxn id="156" idx="3"/>
            <a:endCxn id="37" idx="3"/>
          </p:cNvCxnSpPr>
          <p:nvPr/>
        </p:nvCxnSpPr>
        <p:spPr>
          <a:xfrm flipV="1">
            <a:off x="7419295" y="3677823"/>
            <a:ext cx="606205" cy="1077530"/>
          </a:xfrm>
          <a:prstGeom prst="straightConnector1">
            <a:avLst/>
          </a:prstGeom>
          <a:noFill/>
          <a:ln w="12700" cap="flat" cmpd="sng" algn="ctr">
            <a:solidFill>
              <a:sysClr val="windowText" lastClr="000000"/>
            </a:solidFill>
            <a:prstDash val="solid"/>
            <a:miter lim="800000"/>
            <a:headEnd type="triangle"/>
            <a:tailEnd type="triangle"/>
          </a:ln>
          <a:effectLst/>
        </p:spPr>
      </p:cxnSp>
      <p:pic>
        <p:nvPicPr>
          <p:cNvPr id="192" name="Picture 191">
            <a:extLst>
              <a:ext uri="{FF2B5EF4-FFF2-40B4-BE49-F238E27FC236}">
                <a16:creationId xmlns:a16="http://schemas.microsoft.com/office/drawing/2014/main" id="{2E250BBD-8F37-4351-A487-30E846421E7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13420" y="4287590"/>
            <a:ext cx="182366" cy="142868"/>
          </a:xfrm>
          <a:prstGeom prst="rect">
            <a:avLst/>
          </a:prstGeom>
        </p:spPr>
      </p:pic>
      <p:grpSp>
        <p:nvGrpSpPr>
          <p:cNvPr id="142" name="Group 141">
            <a:extLst>
              <a:ext uri="{FF2B5EF4-FFF2-40B4-BE49-F238E27FC236}">
                <a16:creationId xmlns:a16="http://schemas.microsoft.com/office/drawing/2014/main" id="{0FF90E5B-F9D3-48DF-B731-1B4791621FF9}"/>
              </a:ext>
            </a:extLst>
          </p:cNvPr>
          <p:cNvGrpSpPr/>
          <p:nvPr/>
        </p:nvGrpSpPr>
        <p:grpSpPr>
          <a:xfrm>
            <a:off x="4020054" y="1071888"/>
            <a:ext cx="654472" cy="375857"/>
            <a:chOff x="2886562" y="2288295"/>
            <a:chExt cx="601248" cy="337049"/>
          </a:xfrm>
        </p:grpSpPr>
        <p:grpSp>
          <p:nvGrpSpPr>
            <p:cNvPr id="155" name="Group 154">
              <a:extLst>
                <a:ext uri="{FF2B5EF4-FFF2-40B4-BE49-F238E27FC236}">
                  <a16:creationId xmlns:a16="http://schemas.microsoft.com/office/drawing/2014/main" id="{726A5996-E84A-49F5-8E94-D03A3484B026}"/>
                </a:ext>
              </a:extLst>
            </p:cNvPr>
            <p:cNvGrpSpPr/>
            <p:nvPr/>
          </p:nvGrpSpPr>
          <p:grpSpPr>
            <a:xfrm>
              <a:off x="2886562" y="2288295"/>
              <a:ext cx="601248" cy="337049"/>
              <a:chOff x="3523102" y="1791568"/>
              <a:chExt cx="6746733" cy="3782104"/>
            </a:xfrm>
            <a:solidFill>
              <a:srgbClr val="7030A0"/>
            </a:solidFill>
          </p:grpSpPr>
          <p:sp>
            <p:nvSpPr>
              <p:cNvPr id="161" name="Rectangle 160">
                <a:extLst>
                  <a:ext uri="{FF2B5EF4-FFF2-40B4-BE49-F238E27FC236}">
                    <a16:creationId xmlns:a16="http://schemas.microsoft.com/office/drawing/2014/main" id="{E99FCAF9-9017-442D-A9C1-9C0196210ECB}"/>
                  </a:ext>
                </a:extLst>
              </p:cNvPr>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a:solidFill>
                    <a:sysClr val="windowText" lastClr="000000"/>
                  </a:solidFill>
                  <a:latin typeface="Segoe UI"/>
                </a:endParaRPr>
              </a:p>
            </p:txBody>
          </p:sp>
          <p:sp>
            <p:nvSpPr>
              <p:cNvPr id="162" name="Freeform 108">
                <a:extLst>
                  <a:ext uri="{FF2B5EF4-FFF2-40B4-BE49-F238E27FC236}">
                    <a16:creationId xmlns:a16="http://schemas.microsoft.com/office/drawing/2014/main" id="{C79F17B0-3608-4F3B-AE04-1BF55A976FAD}"/>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a:solidFill>
                    <a:sysClr val="windowText" lastClr="000000"/>
                  </a:solidFill>
                  <a:latin typeface="Segoe UI"/>
                </a:endParaRPr>
              </a:p>
            </p:txBody>
          </p:sp>
          <p:sp>
            <p:nvSpPr>
              <p:cNvPr id="195" name="Freeform 109">
                <a:extLst>
                  <a:ext uri="{FF2B5EF4-FFF2-40B4-BE49-F238E27FC236}">
                    <a16:creationId xmlns:a16="http://schemas.microsoft.com/office/drawing/2014/main" id="{1E3D0A36-1C88-42FB-94AC-BE4E87C09717}"/>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92">
                  <a:defRPr/>
                </a:pPr>
                <a:endParaRPr lang="en-US" sz="1297" kern="0">
                  <a:solidFill>
                    <a:sysClr val="windowText" lastClr="000000"/>
                  </a:solidFill>
                  <a:latin typeface="Segoe UI"/>
                </a:endParaRPr>
              </a:p>
            </p:txBody>
          </p:sp>
        </p:grpSp>
        <p:sp>
          <p:nvSpPr>
            <p:cNvPr id="157" name="Hexagon 156">
              <a:extLst>
                <a:ext uri="{FF2B5EF4-FFF2-40B4-BE49-F238E27FC236}">
                  <a16:creationId xmlns:a16="http://schemas.microsoft.com/office/drawing/2014/main" id="{4AACBEF1-6FDD-4EDD-B8BC-152D6F94EE43}"/>
                </a:ext>
              </a:extLst>
            </p:cNvPr>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68541" tIns="68541" rIns="25706" bIns="25706" rtlCol="0" anchor="b" anchorCtr="0"/>
            <a:lstStyle/>
            <a:p>
              <a:pPr algn="ctr" defTabSz="698768">
                <a:defRPr/>
              </a:pPr>
              <a:endParaRPr lang="en-US" sz="600" kern="0" dirty="0">
                <a:solidFill>
                  <a:sysClr val="windowText" lastClr="000000"/>
                </a:solidFill>
                <a:latin typeface="Segoe UI Light"/>
                <a:ea typeface="Segoe UI" pitchFamily="34" charset="0"/>
                <a:cs typeface="Segoe UI" pitchFamily="34" charset="0"/>
              </a:endParaRPr>
            </a:p>
          </p:txBody>
        </p:sp>
      </p:grpSp>
      <p:sp>
        <p:nvSpPr>
          <p:cNvPr id="196" name="Rounded Rectangle 66">
            <a:extLst>
              <a:ext uri="{FF2B5EF4-FFF2-40B4-BE49-F238E27FC236}">
                <a16:creationId xmlns:a16="http://schemas.microsoft.com/office/drawing/2014/main" id="{1CAD1828-9F79-4D6D-8DCE-475CB3AA7229}"/>
              </a:ext>
            </a:extLst>
          </p:cNvPr>
          <p:cNvSpPr/>
          <p:nvPr/>
        </p:nvSpPr>
        <p:spPr bwMode="auto">
          <a:xfrm>
            <a:off x="3989505" y="843417"/>
            <a:ext cx="963635" cy="4164499"/>
          </a:xfrm>
          <a:prstGeom prst="roundRect">
            <a:avLst/>
          </a:prstGeom>
          <a:noFill/>
          <a:ln w="10795" cap="flat" cmpd="sng" algn="ctr">
            <a:solidFill>
              <a:srgbClr val="404040"/>
            </a:solidFill>
            <a:prstDash val="lgDash"/>
            <a:headEnd type="none" w="med" len="med"/>
            <a:tailEnd type="none" w="med" len="med"/>
          </a:ln>
          <a:effectLst/>
        </p:spPr>
        <p:txBody>
          <a:bodyPr lIns="67223" tIns="67223" rIns="25211" bIns="25211" rtlCol="0" anchor="b" anchorCtr="0"/>
          <a:lstStyle/>
          <a:p>
            <a:pPr algn="ctr" defTabSz="685397">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196">
            <a:extLst>
              <a:ext uri="{FF2B5EF4-FFF2-40B4-BE49-F238E27FC236}">
                <a16:creationId xmlns:a16="http://schemas.microsoft.com/office/drawing/2014/main" id="{E2120592-7869-4D37-ACBC-417F004AE90F}"/>
              </a:ext>
            </a:extLst>
          </p:cNvPr>
          <p:cNvSpPr/>
          <p:nvPr/>
        </p:nvSpPr>
        <p:spPr>
          <a:xfrm>
            <a:off x="3923928" y="836222"/>
            <a:ext cx="873957" cy="230832"/>
          </a:xfrm>
          <a:prstGeom prst="rect">
            <a:avLst/>
          </a:prstGeom>
        </p:spPr>
        <p:txBody>
          <a:bodyPr wrap="none">
            <a:spAutoFit/>
          </a:bodyPr>
          <a:lstStyle/>
          <a:p>
            <a:pPr defTabSz="685405">
              <a:defRPr/>
            </a:pPr>
            <a:r>
              <a:rPr lang="en-US" sz="900" b="1" dirty="0">
                <a:solidFill>
                  <a:srgbClr val="505050"/>
                </a:solidFill>
                <a:latin typeface="Segoe UI" panose="020B0502040204020203" pitchFamily="34" charset="0"/>
                <a:cs typeface="Segoe UI" panose="020B0502040204020203" pitchFamily="34" charset="0"/>
              </a:rPr>
              <a:t>API Gateway</a:t>
            </a:r>
          </a:p>
        </p:txBody>
      </p:sp>
      <p:sp>
        <p:nvSpPr>
          <p:cNvPr id="198" name="Rectangle 197">
            <a:extLst>
              <a:ext uri="{FF2B5EF4-FFF2-40B4-BE49-F238E27FC236}">
                <a16:creationId xmlns:a16="http://schemas.microsoft.com/office/drawing/2014/main" id="{12697205-EC04-468F-B3E6-B41820606A99}"/>
              </a:ext>
            </a:extLst>
          </p:cNvPr>
          <p:cNvSpPr/>
          <p:nvPr/>
        </p:nvSpPr>
        <p:spPr>
          <a:xfrm>
            <a:off x="3929678" y="1918241"/>
            <a:ext cx="819455" cy="363818"/>
          </a:xfrm>
          <a:prstGeom prst="rect">
            <a:avLst/>
          </a:prstGeom>
        </p:spPr>
        <p:txBody>
          <a:bodyPr wrap="none">
            <a:spAutoFit/>
          </a:bodyPr>
          <a:lstStyle/>
          <a:p>
            <a:pPr algn="ctr" defTabSz="685405">
              <a:defRPr/>
            </a:pPr>
            <a:r>
              <a:rPr lang="en-US" altLang="zh-CN" sz="882" dirty="0" err="1">
                <a:solidFill>
                  <a:srgbClr val="505050"/>
                </a:solidFill>
                <a:latin typeface="Segoe UI Light" pitchFamily="34" charset="0"/>
              </a:rPr>
              <a:t>Axway</a:t>
            </a:r>
            <a:r>
              <a:rPr lang="en-US" altLang="zh-CN" sz="882" dirty="0">
                <a:solidFill>
                  <a:srgbClr val="505050"/>
                </a:solidFill>
                <a:latin typeface="Segoe UI Light" pitchFamily="34" charset="0"/>
              </a:rPr>
              <a:t> API</a:t>
            </a:r>
          </a:p>
          <a:p>
            <a:pPr algn="ctr" defTabSz="685405">
              <a:defRPr/>
            </a:pPr>
            <a:r>
              <a:rPr lang="en-US" sz="882" dirty="0">
                <a:solidFill>
                  <a:srgbClr val="505050"/>
                </a:solidFill>
                <a:latin typeface="Segoe UI Light" pitchFamily="34" charset="0"/>
              </a:rPr>
              <a:t>Management</a:t>
            </a:r>
          </a:p>
        </p:txBody>
      </p:sp>
      <p:sp>
        <p:nvSpPr>
          <p:cNvPr id="199" name="Rectangle 198">
            <a:extLst>
              <a:ext uri="{FF2B5EF4-FFF2-40B4-BE49-F238E27FC236}">
                <a16:creationId xmlns:a16="http://schemas.microsoft.com/office/drawing/2014/main" id="{0CFD43EB-9479-47CB-9361-4170D43951D7}"/>
              </a:ext>
            </a:extLst>
          </p:cNvPr>
          <p:cNvSpPr/>
          <p:nvPr/>
        </p:nvSpPr>
        <p:spPr>
          <a:xfrm>
            <a:off x="4042042" y="1388377"/>
            <a:ext cx="647934" cy="228076"/>
          </a:xfrm>
          <a:prstGeom prst="rect">
            <a:avLst/>
          </a:prstGeom>
        </p:spPr>
        <p:txBody>
          <a:bodyPr wrap="none">
            <a:spAutoFit/>
          </a:bodyPr>
          <a:lstStyle/>
          <a:p>
            <a:pPr algn="ctr" defTabSz="685405">
              <a:defRPr/>
            </a:pPr>
            <a:r>
              <a:rPr lang="en-US" sz="882" dirty="0">
                <a:solidFill>
                  <a:srgbClr val="505050"/>
                </a:solidFill>
                <a:latin typeface="Segoe UI Light" pitchFamily="34" charset="0"/>
              </a:rPr>
              <a:t>Container</a:t>
            </a:r>
          </a:p>
        </p:txBody>
      </p:sp>
      <p:sp>
        <p:nvSpPr>
          <p:cNvPr id="200" name="Rectangle 199">
            <a:extLst>
              <a:ext uri="{FF2B5EF4-FFF2-40B4-BE49-F238E27FC236}">
                <a16:creationId xmlns:a16="http://schemas.microsoft.com/office/drawing/2014/main" id="{822693C7-B855-4A38-9C28-5E797D3617C0}"/>
              </a:ext>
            </a:extLst>
          </p:cNvPr>
          <p:cNvSpPr/>
          <p:nvPr/>
        </p:nvSpPr>
        <p:spPr>
          <a:xfrm>
            <a:off x="2214211" y="4049344"/>
            <a:ext cx="487634" cy="250710"/>
          </a:xfrm>
          <a:prstGeom prst="rect">
            <a:avLst/>
          </a:prstGeom>
        </p:spPr>
        <p:txBody>
          <a:bodyPr wrap="none">
            <a:spAutoFit/>
          </a:bodyPr>
          <a:lstStyle/>
          <a:p>
            <a:pPr defTabSz="685405">
              <a:defRPr/>
            </a:pPr>
            <a:r>
              <a:rPr lang="en-US" sz="1029" dirty="0">
                <a:solidFill>
                  <a:srgbClr val="505050"/>
                </a:solidFill>
                <a:latin typeface="Segoe UI Light" pitchFamily="34" charset="0"/>
              </a:rPr>
              <a:t>JSON</a:t>
            </a:r>
          </a:p>
        </p:txBody>
      </p:sp>
      <p:sp>
        <p:nvSpPr>
          <p:cNvPr id="201" name="Rectangle 200">
            <a:extLst>
              <a:ext uri="{FF2B5EF4-FFF2-40B4-BE49-F238E27FC236}">
                <a16:creationId xmlns:a16="http://schemas.microsoft.com/office/drawing/2014/main" id="{9AEAF0AC-5452-4C7A-93A0-1A50364121B5}"/>
              </a:ext>
            </a:extLst>
          </p:cNvPr>
          <p:cNvSpPr/>
          <p:nvPr/>
        </p:nvSpPr>
        <p:spPr>
          <a:xfrm>
            <a:off x="2093224" y="2952474"/>
            <a:ext cx="513282" cy="250710"/>
          </a:xfrm>
          <a:prstGeom prst="rect">
            <a:avLst/>
          </a:prstGeom>
        </p:spPr>
        <p:txBody>
          <a:bodyPr wrap="none">
            <a:spAutoFit/>
          </a:bodyPr>
          <a:lstStyle/>
          <a:p>
            <a:pPr defTabSz="685405">
              <a:defRPr/>
            </a:pPr>
            <a:r>
              <a:rPr lang="en-US" sz="1029" dirty="0">
                <a:solidFill>
                  <a:srgbClr val="505050"/>
                </a:solidFill>
                <a:latin typeface="Segoe UI Light" pitchFamily="34" charset="0"/>
              </a:rPr>
              <a:t>HTML</a:t>
            </a:r>
          </a:p>
        </p:txBody>
      </p:sp>
      <p:sp>
        <p:nvSpPr>
          <p:cNvPr id="202" name="Rectangle 201">
            <a:extLst>
              <a:ext uri="{FF2B5EF4-FFF2-40B4-BE49-F238E27FC236}">
                <a16:creationId xmlns:a16="http://schemas.microsoft.com/office/drawing/2014/main" id="{A208D011-5B4E-4B6E-BEFC-95DCA251B84F}"/>
              </a:ext>
            </a:extLst>
          </p:cNvPr>
          <p:cNvSpPr/>
          <p:nvPr/>
        </p:nvSpPr>
        <p:spPr>
          <a:xfrm>
            <a:off x="1967561" y="1792570"/>
            <a:ext cx="487634" cy="250710"/>
          </a:xfrm>
          <a:prstGeom prst="rect">
            <a:avLst/>
          </a:prstGeom>
        </p:spPr>
        <p:txBody>
          <a:bodyPr wrap="none">
            <a:spAutoFit/>
          </a:bodyPr>
          <a:lstStyle/>
          <a:p>
            <a:pPr defTabSz="685405">
              <a:defRPr/>
            </a:pPr>
            <a:r>
              <a:rPr lang="en-US" sz="1029" dirty="0">
                <a:solidFill>
                  <a:srgbClr val="505050"/>
                </a:solidFill>
                <a:latin typeface="Segoe UI Light" pitchFamily="34" charset="0"/>
              </a:rPr>
              <a:t>JSON</a:t>
            </a:r>
          </a:p>
        </p:txBody>
      </p:sp>
      <p:sp>
        <p:nvSpPr>
          <p:cNvPr id="176" name="Rectangle 175">
            <a:extLst>
              <a:ext uri="{FF2B5EF4-FFF2-40B4-BE49-F238E27FC236}">
                <a16:creationId xmlns:a16="http://schemas.microsoft.com/office/drawing/2014/main" id="{0839F0A3-0EB0-43CC-B9F4-BA17AE759A9D}"/>
              </a:ext>
            </a:extLst>
          </p:cNvPr>
          <p:cNvSpPr/>
          <p:nvPr/>
        </p:nvSpPr>
        <p:spPr bwMode="auto">
          <a:xfrm>
            <a:off x="436033" y="3600189"/>
            <a:ext cx="2063189" cy="1492756"/>
          </a:xfrm>
          <a:prstGeom prst="rect">
            <a:avLst/>
          </a:prstGeom>
          <a:noFill/>
          <a:ln w="2540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5439">
                    <a:srgbClr val="F8F8F8"/>
                  </a:gs>
                  <a:gs pos="10000">
                    <a:srgbClr val="F8F8F8"/>
                  </a:gs>
                </a:gsLst>
                <a:lin ang="5400000" scaled="0"/>
              </a:gradFill>
              <a:latin typeface="Segoe UI"/>
            </a:endParaRPr>
          </a:p>
        </p:txBody>
      </p:sp>
      <p:pic>
        <p:nvPicPr>
          <p:cNvPr id="3" name="Picture 2">
            <a:extLst>
              <a:ext uri="{FF2B5EF4-FFF2-40B4-BE49-F238E27FC236}">
                <a16:creationId xmlns:a16="http://schemas.microsoft.com/office/drawing/2014/main" id="{04752BBC-CA99-4EFF-B4D2-C62F9E289F07}"/>
              </a:ext>
            </a:extLst>
          </p:cNvPr>
          <p:cNvPicPr>
            <a:picLocks noChangeAspect="1"/>
          </p:cNvPicPr>
          <p:nvPr/>
        </p:nvPicPr>
        <p:blipFill>
          <a:blip r:embed="rId8"/>
          <a:stretch>
            <a:fillRect/>
          </a:stretch>
        </p:blipFill>
        <p:spPr>
          <a:xfrm>
            <a:off x="1525448" y="1406721"/>
            <a:ext cx="383826" cy="702548"/>
          </a:xfrm>
          <a:prstGeom prst="rect">
            <a:avLst/>
          </a:prstGeom>
        </p:spPr>
      </p:pic>
      <p:pic>
        <p:nvPicPr>
          <p:cNvPr id="6" name="Picture 5">
            <a:extLst>
              <a:ext uri="{FF2B5EF4-FFF2-40B4-BE49-F238E27FC236}">
                <a16:creationId xmlns:a16="http://schemas.microsoft.com/office/drawing/2014/main" id="{A9CDD6D3-9154-4466-8A32-5A21A88C7082}"/>
              </a:ext>
            </a:extLst>
          </p:cNvPr>
          <p:cNvPicPr>
            <a:picLocks noChangeAspect="1"/>
          </p:cNvPicPr>
          <p:nvPr/>
        </p:nvPicPr>
        <p:blipFill>
          <a:blip r:embed="rId9"/>
          <a:stretch>
            <a:fillRect/>
          </a:stretch>
        </p:blipFill>
        <p:spPr>
          <a:xfrm>
            <a:off x="1057829" y="2642196"/>
            <a:ext cx="906089" cy="506629"/>
          </a:xfrm>
          <a:prstGeom prst="rect">
            <a:avLst/>
          </a:prstGeom>
        </p:spPr>
      </p:pic>
      <p:pic>
        <p:nvPicPr>
          <p:cNvPr id="178" name="Picture 2" descr="Bildergebnis fÃ¼r free apple screen">
            <a:extLst>
              <a:ext uri="{FF2B5EF4-FFF2-40B4-BE49-F238E27FC236}">
                <a16:creationId xmlns:a16="http://schemas.microsoft.com/office/drawing/2014/main" id="{B0B6D6AE-6C74-4293-A276-7EE31A6578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5817" y="2607644"/>
            <a:ext cx="943881" cy="7637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EAED398-91CA-4E27-BF8F-CAC16C5E9C0E}"/>
              </a:ext>
            </a:extLst>
          </p:cNvPr>
          <p:cNvPicPr>
            <a:picLocks noChangeAspect="1"/>
          </p:cNvPicPr>
          <p:nvPr/>
        </p:nvPicPr>
        <p:blipFill>
          <a:blip r:embed="rId11"/>
          <a:stretch>
            <a:fillRect/>
          </a:stretch>
        </p:blipFill>
        <p:spPr>
          <a:xfrm>
            <a:off x="905044" y="4205606"/>
            <a:ext cx="1133437" cy="569406"/>
          </a:xfrm>
          <a:prstGeom prst="rect">
            <a:avLst/>
          </a:prstGeom>
        </p:spPr>
      </p:pic>
      <p:cxnSp>
        <p:nvCxnSpPr>
          <p:cNvPr id="5" name="Straight Arrow Connector 4">
            <a:extLst>
              <a:ext uri="{FF2B5EF4-FFF2-40B4-BE49-F238E27FC236}">
                <a16:creationId xmlns:a16="http://schemas.microsoft.com/office/drawing/2014/main" id="{F7E92649-FA7C-4660-A38D-49F86E4A699D}"/>
              </a:ext>
            </a:extLst>
          </p:cNvPr>
          <p:cNvCxnSpPr>
            <a:cxnSpLocks/>
            <a:stCxn id="106" idx="3"/>
          </p:cNvCxnSpPr>
          <p:nvPr/>
        </p:nvCxnSpPr>
        <p:spPr>
          <a:xfrm>
            <a:off x="2384396" y="4366400"/>
            <a:ext cx="233828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54377BB0-EE84-4FFA-955D-58B7DAA52CA4}"/>
              </a:ext>
            </a:extLst>
          </p:cNvPr>
          <p:cNvSpPr/>
          <p:nvPr/>
        </p:nvSpPr>
        <p:spPr>
          <a:xfrm>
            <a:off x="6405292" y="4743924"/>
            <a:ext cx="850451" cy="363818"/>
          </a:xfrm>
          <a:prstGeom prst="rect">
            <a:avLst/>
          </a:prstGeom>
        </p:spPr>
        <p:txBody>
          <a:bodyPr wrap="square">
            <a:spAutoFit/>
          </a:bodyPr>
          <a:lstStyle/>
          <a:p>
            <a:pPr defTabSz="685405">
              <a:defRPr/>
            </a:pPr>
            <a:r>
              <a:rPr lang="en-US" sz="882" dirty="0">
                <a:solidFill>
                  <a:srgbClr val="505050"/>
                </a:solidFill>
                <a:latin typeface="Segoe UI Light" pitchFamily="34" charset="0"/>
              </a:rPr>
              <a:t>SQL Server DB</a:t>
            </a:r>
          </a:p>
        </p:txBody>
      </p:sp>
      <p:sp>
        <p:nvSpPr>
          <p:cNvPr id="182" name="Flowchart: Magnetic Disk 181">
            <a:extLst>
              <a:ext uri="{FF2B5EF4-FFF2-40B4-BE49-F238E27FC236}">
                <a16:creationId xmlns:a16="http://schemas.microsoft.com/office/drawing/2014/main" id="{11B2BF23-92F7-4F4D-9B6E-AD0F5766DBE0}"/>
              </a:ext>
            </a:extLst>
          </p:cNvPr>
          <p:cNvSpPr/>
          <p:nvPr/>
        </p:nvSpPr>
        <p:spPr>
          <a:xfrm>
            <a:off x="6228774" y="4741861"/>
            <a:ext cx="187374" cy="206279"/>
          </a:xfrm>
          <a:prstGeom prst="flowChartMagneticDisk">
            <a:avLst/>
          </a:prstGeom>
          <a:solidFill>
            <a:srgbClr val="7F7F7F"/>
          </a:solidFill>
          <a:ln w="15875" cap="flat" cmpd="sng" algn="ctr">
            <a:solidFill>
              <a:sysClr val="window" lastClr="FFFFFF"/>
            </a:solidFill>
            <a:prstDash val="solid"/>
            <a:headEnd type="none" w="med" len="med"/>
            <a:tailEnd type="none" w="med" len="med"/>
          </a:ln>
          <a:effectLst/>
        </p:spPr>
        <p:txBody>
          <a:bodyPr lIns="67223" tIns="67223" rIns="25211" bIns="25211" rtlCol="0" anchor="b" anchorCtr="0"/>
          <a:lstStyle/>
          <a:p>
            <a:pPr algn="ctr" defTabSz="685397">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3" name="Straight Arrow Connector 182">
            <a:extLst>
              <a:ext uri="{FF2B5EF4-FFF2-40B4-BE49-F238E27FC236}">
                <a16:creationId xmlns:a16="http://schemas.microsoft.com/office/drawing/2014/main" id="{93B008D8-4779-4F27-8FB8-EA1695E0DEC6}"/>
              </a:ext>
            </a:extLst>
          </p:cNvPr>
          <p:cNvCxnSpPr>
            <a:cxnSpLocks/>
            <a:endCxn id="182" idx="2"/>
          </p:cNvCxnSpPr>
          <p:nvPr/>
        </p:nvCxnSpPr>
        <p:spPr>
          <a:xfrm>
            <a:off x="5800207" y="4841513"/>
            <a:ext cx="428567" cy="3488"/>
          </a:xfrm>
          <a:prstGeom prst="straightConnector1">
            <a:avLst/>
          </a:prstGeom>
          <a:noFill/>
          <a:ln w="12700" cap="flat" cmpd="sng" algn="ctr">
            <a:solidFill>
              <a:sysClr val="windowText" lastClr="000000"/>
            </a:solidFill>
            <a:prstDash val="solid"/>
            <a:miter lim="800000"/>
            <a:tailEnd type="triangle"/>
          </a:ln>
          <a:effectLst/>
        </p:spPr>
      </p:cxnSp>
      <p:pic>
        <p:nvPicPr>
          <p:cNvPr id="184" name="Picture 2" descr="Resultado de imagen para Redis cache Azure icon">
            <a:extLst>
              <a:ext uri="{FF2B5EF4-FFF2-40B4-BE49-F238E27FC236}">
                <a16:creationId xmlns:a16="http://schemas.microsoft.com/office/drawing/2014/main" id="{7E119857-D447-49A2-B2FC-7C81FAE58131}"/>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097928" y="2761963"/>
            <a:ext cx="262565" cy="262565"/>
          </a:xfrm>
          <a:prstGeom prst="rect">
            <a:avLst/>
          </a:prstGeom>
          <a:noFill/>
          <a:extLst>
            <a:ext uri="{909E8E84-426E-40DD-AFC4-6F175D3DCCD1}">
              <a14:hiddenFill xmlns:a14="http://schemas.microsoft.com/office/drawing/2010/main">
                <a:solidFill>
                  <a:srgbClr val="FFFFFF"/>
                </a:solidFill>
              </a14:hiddenFill>
            </a:ext>
          </a:extLst>
        </p:spPr>
      </p:pic>
      <p:sp>
        <p:nvSpPr>
          <p:cNvPr id="185" name="Rectangle 184">
            <a:extLst>
              <a:ext uri="{FF2B5EF4-FFF2-40B4-BE49-F238E27FC236}">
                <a16:creationId xmlns:a16="http://schemas.microsoft.com/office/drawing/2014/main" id="{7C29F148-36D9-4C6E-94E6-8E5CDACBA97E}"/>
              </a:ext>
            </a:extLst>
          </p:cNvPr>
          <p:cNvSpPr/>
          <p:nvPr/>
        </p:nvSpPr>
        <p:spPr>
          <a:xfrm>
            <a:off x="6433998" y="2801246"/>
            <a:ext cx="739305" cy="228076"/>
          </a:xfrm>
          <a:prstGeom prst="rect">
            <a:avLst/>
          </a:prstGeom>
        </p:spPr>
        <p:txBody>
          <a:bodyPr wrap="none">
            <a:spAutoFit/>
          </a:bodyPr>
          <a:lstStyle/>
          <a:p>
            <a:pPr defTabSz="685405">
              <a:defRPr/>
            </a:pPr>
            <a:r>
              <a:rPr lang="en-US" sz="882" dirty="0">
                <a:solidFill>
                  <a:srgbClr val="505050"/>
                </a:solidFill>
                <a:latin typeface="Segoe UI Light" pitchFamily="34" charset="0"/>
              </a:rPr>
              <a:t>Redis cache</a:t>
            </a:r>
          </a:p>
        </p:txBody>
      </p:sp>
      <p:cxnSp>
        <p:nvCxnSpPr>
          <p:cNvPr id="187" name="Straight Arrow Connector 186">
            <a:extLst>
              <a:ext uri="{FF2B5EF4-FFF2-40B4-BE49-F238E27FC236}">
                <a16:creationId xmlns:a16="http://schemas.microsoft.com/office/drawing/2014/main" id="{18F556C4-F125-464D-9DE9-9DD9560AD7EB}"/>
              </a:ext>
            </a:extLst>
          </p:cNvPr>
          <p:cNvCxnSpPr>
            <a:cxnSpLocks/>
            <a:stCxn id="367" idx="4"/>
            <a:endCxn id="184" idx="1"/>
          </p:cNvCxnSpPr>
          <p:nvPr/>
        </p:nvCxnSpPr>
        <p:spPr>
          <a:xfrm>
            <a:off x="5711016" y="2730595"/>
            <a:ext cx="386912" cy="162651"/>
          </a:xfrm>
          <a:prstGeom prst="straightConnector1">
            <a:avLst/>
          </a:prstGeom>
          <a:noFill/>
          <a:ln w="12700" cap="flat" cmpd="sng" algn="ctr">
            <a:solidFill>
              <a:sysClr val="windowText" lastClr="000000"/>
            </a:solidFill>
            <a:prstDash val="solid"/>
            <a:miter lim="800000"/>
            <a:tailEnd type="triangle"/>
          </a:ln>
          <a:effectLst/>
        </p:spPr>
      </p:cxnSp>
      <p:sp>
        <p:nvSpPr>
          <p:cNvPr id="194" name="Rectangle 193">
            <a:extLst>
              <a:ext uri="{FF2B5EF4-FFF2-40B4-BE49-F238E27FC236}">
                <a16:creationId xmlns:a16="http://schemas.microsoft.com/office/drawing/2014/main" id="{1F1A6AE6-7025-4A51-95BE-2F2055D99271}"/>
              </a:ext>
            </a:extLst>
          </p:cNvPr>
          <p:cNvSpPr/>
          <p:nvPr/>
        </p:nvSpPr>
        <p:spPr>
          <a:xfrm>
            <a:off x="6437295" y="3308180"/>
            <a:ext cx="1153998" cy="228076"/>
          </a:xfrm>
          <a:prstGeom prst="rect">
            <a:avLst/>
          </a:prstGeom>
        </p:spPr>
        <p:txBody>
          <a:bodyPr wrap="square">
            <a:spAutoFit/>
          </a:bodyPr>
          <a:lstStyle/>
          <a:p>
            <a:pPr defTabSz="685405">
              <a:defRPr/>
            </a:pPr>
            <a:r>
              <a:rPr lang="en-US" sz="882" dirty="0">
                <a:solidFill>
                  <a:srgbClr val="505050"/>
                </a:solidFill>
                <a:latin typeface="Segoe UI Light" pitchFamily="34" charset="0"/>
              </a:rPr>
              <a:t>SQL Server db</a:t>
            </a:r>
          </a:p>
        </p:txBody>
      </p:sp>
      <p:sp>
        <p:nvSpPr>
          <p:cNvPr id="203" name="Flowchart: Magnetic Disk 202">
            <a:extLst>
              <a:ext uri="{FF2B5EF4-FFF2-40B4-BE49-F238E27FC236}">
                <a16:creationId xmlns:a16="http://schemas.microsoft.com/office/drawing/2014/main" id="{E2647BED-AF73-4EFF-80FA-49B90AA449A7}"/>
              </a:ext>
            </a:extLst>
          </p:cNvPr>
          <p:cNvSpPr/>
          <p:nvPr/>
        </p:nvSpPr>
        <p:spPr>
          <a:xfrm>
            <a:off x="6138121" y="3314776"/>
            <a:ext cx="249907" cy="255835"/>
          </a:xfrm>
          <a:prstGeom prst="flowChartMagneticDisk">
            <a:avLst/>
          </a:prstGeom>
          <a:solidFill>
            <a:schemeClr val="accent5"/>
          </a:solidFill>
          <a:ln w="15875" cap="flat" cmpd="sng" algn="ctr">
            <a:solidFill>
              <a:schemeClr val="bg1"/>
            </a:solidFill>
            <a:prstDash val="solid"/>
            <a:headEnd type="none" w="med" len="med"/>
            <a:tailEnd type="none" w="med" len="med"/>
          </a:ln>
          <a:effectLst/>
        </p:spPr>
        <p:txBody>
          <a:bodyPr lIns="67223" tIns="67223" rIns="25211" bIns="25211" rtlCol="0" anchor="b" anchorCtr="0"/>
          <a:lstStyle/>
          <a:p>
            <a:pPr algn="ctr" defTabSz="685397">
              <a:defRPr/>
            </a:pPr>
            <a:endParaRPr lang="en-US" sz="58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Title 2">
            <a:extLst>
              <a:ext uri="{FF2B5EF4-FFF2-40B4-BE49-F238E27FC236}">
                <a16:creationId xmlns:a16="http://schemas.microsoft.com/office/drawing/2014/main" id="{DD9D320D-02F8-4ECC-9CD3-3FF7AEB106BB}"/>
              </a:ext>
            </a:extLst>
          </p:cNvPr>
          <p:cNvSpPr txBox="1">
            <a:spLocks/>
          </p:cNvSpPr>
          <p:nvPr/>
        </p:nvSpPr>
        <p:spPr>
          <a:xfrm>
            <a:off x="252477" y="51472"/>
            <a:ext cx="8748000" cy="720080"/>
          </a:xfrm>
          <a:prstGeom prst="rect">
            <a:avLst/>
          </a:prstGeom>
        </p:spPr>
        <p:txBody>
          <a:bodyPr vert="horz" lIns="91358" tIns="45675" rIns="91358" bIns="45675" rtlCol="0" anchor="t" anchorCtr="0">
            <a:noAutofit/>
          </a:bodyPr>
          <a:lstStyle>
            <a:lvl1pPr algn="l" defTabSz="914400" rtl="0" eaLnBrk="1" latinLnBrk="0" hangingPunct="1">
              <a:spcBef>
                <a:spcPct val="0"/>
              </a:spcBef>
              <a:buNone/>
              <a:defRPr sz="2400" b="1" kern="1200" baseline="0">
                <a:solidFill>
                  <a:schemeClr val="bg1"/>
                </a:solidFill>
                <a:latin typeface="Verdana" pitchFamily="34" charset="0"/>
                <a:ea typeface="Verdana" pitchFamily="34" charset="0"/>
                <a:cs typeface="Verdana" pitchFamily="34" charset="0"/>
              </a:defRPr>
            </a:lvl1pPr>
          </a:lstStyle>
          <a:p>
            <a:r>
              <a:rPr kumimoji="1" lang="en-US" altLang="zh-CN" dirty="0">
                <a:solidFill>
                  <a:schemeClr val="tx1"/>
                </a:solidFill>
              </a:rPr>
              <a:t>Technical Design </a:t>
            </a:r>
          </a:p>
          <a:p>
            <a:r>
              <a:rPr lang="en-US" altLang="zh-CN" sz="1800" b="0" dirty="0">
                <a:solidFill>
                  <a:schemeClr val="tx2"/>
                </a:solidFill>
                <a:ea typeface="宋体" pitchFamily="2" charset="-122"/>
              </a:rPr>
              <a:t>Application Architecture-Microservice</a:t>
            </a:r>
            <a:endParaRPr lang="en-GB" sz="1800" b="0" dirty="0">
              <a:solidFill>
                <a:schemeClr val="tx2"/>
              </a:solidFill>
              <a:ea typeface="宋体" pitchFamily="2" charset="-122"/>
            </a:endParaRPr>
          </a:p>
        </p:txBody>
      </p:sp>
    </p:spTree>
    <p:extLst>
      <p:ext uri="{BB962C8B-B14F-4D97-AF65-F5344CB8AC3E}">
        <p14:creationId xmlns:p14="http://schemas.microsoft.com/office/powerpoint/2010/main" val="24793777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2414996" y="1767680"/>
            <a:ext cx="6117443" cy="689449"/>
          </a:xfrm>
          <a:prstGeom prst="rect">
            <a:avLst/>
          </a:prstGeom>
          <a:solidFill>
            <a:schemeClr val="bg1"/>
          </a:solid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10" tIns="45703" rIns="91410" bIns="45703" rtlCol="0" anchor="ctr"/>
          <a:lstStyle/>
          <a:p>
            <a:pPr algn="ctr"/>
            <a:endParaRPr lang="zh-CN" altLang="en-US" sz="1400" dirty="0">
              <a:solidFill>
                <a:schemeClr val="bg1"/>
              </a:solidFill>
            </a:endParaRPr>
          </a:p>
        </p:txBody>
      </p:sp>
      <p:sp>
        <p:nvSpPr>
          <p:cNvPr id="2" name="Title 1"/>
          <p:cNvSpPr>
            <a:spLocks noGrp="1"/>
          </p:cNvSpPr>
          <p:nvPr>
            <p:ph type="title"/>
          </p:nvPr>
        </p:nvSpPr>
        <p:spPr/>
        <p:txBody>
          <a:bodyPr/>
          <a:lstStyle/>
          <a:p>
            <a:r>
              <a:rPr lang="en-US" altLang="zh-CN" sz="2000" dirty="0">
                <a:latin typeface="Verdana" charset="0"/>
                <a:cs typeface="Verdana" charset="0"/>
              </a:rPr>
              <a:t>Technology Stack</a:t>
            </a:r>
            <a:br>
              <a:rPr lang="en-US" altLang="zh-CN" sz="2000" dirty="0">
                <a:latin typeface="Verdana" charset="0"/>
                <a:cs typeface="Verdana" charset="0"/>
              </a:rPr>
            </a:br>
            <a:r>
              <a:rPr lang="en-US" altLang="zh-CN" sz="1800" b="0" dirty="0" err="1">
                <a:solidFill>
                  <a:schemeClr val="accent1"/>
                </a:solidFill>
                <a:latin typeface="Verdana" charset="0"/>
                <a:cs typeface="Verdana" charset="0"/>
              </a:rPr>
              <a:t>.Net</a:t>
            </a:r>
            <a:r>
              <a:rPr lang="en-US" altLang="zh-CN" sz="1800" b="0" dirty="0">
                <a:solidFill>
                  <a:schemeClr val="accent1"/>
                </a:solidFill>
                <a:latin typeface="Verdana" charset="0"/>
                <a:cs typeface="Verdana" charset="0"/>
              </a:rPr>
              <a:t> Core Framework</a:t>
            </a:r>
            <a:endParaRPr lang="zh-CN" altLang="en-US" sz="1800" b="0" dirty="0">
              <a:solidFill>
                <a:schemeClr val="accent1"/>
              </a:solidFill>
              <a:latin typeface="Verdana" charset="0"/>
              <a:cs typeface="Verdana" charset="0"/>
            </a:endParaRPr>
          </a:p>
        </p:txBody>
      </p:sp>
      <p:sp>
        <p:nvSpPr>
          <p:cNvPr id="22532" name="Rectangle 2"/>
          <p:cNvSpPr>
            <a:spLocks noChangeArrowheads="1"/>
          </p:cNvSpPr>
          <p:nvPr/>
        </p:nvSpPr>
        <p:spPr bwMode="auto">
          <a:xfrm>
            <a:off x="1" y="-184649"/>
            <a:ext cx="184670" cy="369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10" tIns="45703" rIns="91410" bIns="45703"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en-US" altLang="en-US"/>
          </a:p>
        </p:txBody>
      </p:sp>
      <p:sp>
        <p:nvSpPr>
          <p:cNvPr id="67" name="Sechseck 45"/>
          <p:cNvSpPr/>
          <p:nvPr/>
        </p:nvSpPr>
        <p:spPr>
          <a:xfrm>
            <a:off x="10155241" y="7780338"/>
            <a:ext cx="274637" cy="157162"/>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de-DE" sz="800" b="1"/>
              <a:t>QG</a:t>
            </a:r>
          </a:p>
        </p:txBody>
      </p:sp>
      <p:sp>
        <p:nvSpPr>
          <p:cNvPr id="11" name="Sechseck 45"/>
          <p:cNvSpPr/>
          <p:nvPr/>
        </p:nvSpPr>
        <p:spPr>
          <a:xfrm>
            <a:off x="10639428" y="8123238"/>
            <a:ext cx="274638" cy="157162"/>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de-DE" sz="800" b="1"/>
              <a:t>QG</a:t>
            </a:r>
          </a:p>
        </p:txBody>
      </p:sp>
      <p:sp>
        <p:nvSpPr>
          <p:cNvPr id="77" name="Rectangle 76"/>
          <p:cNvSpPr/>
          <p:nvPr/>
        </p:nvSpPr>
        <p:spPr>
          <a:xfrm>
            <a:off x="2411759" y="3262666"/>
            <a:ext cx="6120681" cy="688127"/>
          </a:xfrm>
          <a:prstGeom prst="rect">
            <a:avLst/>
          </a:prstGeom>
          <a:solidFill>
            <a:schemeClr val="bg1"/>
          </a:solid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10" tIns="45703" rIns="91410" bIns="45703" rtlCol="0" anchor="ctr"/>
          <a:lstStyle/>
          <a:p>
            <a:pPr algn="ctr"/>
            <a:endParaRPr lang="zh-CN" altLang="en-US" sz="2000" dirty="0">
              <a:solidFill>
                <a:schemeClr val="bg1"/>
              </a:solidFill>
            </a:endParaRPr>
          </a:p>
        </p:txBody>
      </p:sp>
      <p:sp>
        <p:nvSpPr>
          <p:cNvPr id="78" name="Rectangle 77"/>
          <p:cNvSpPr/>
          <p:nvPr/>
        </p:nvSpPr>
        <p:spPr>
          <a:xfrm>
            <a:off x="2411757" y="2518249"/>
            <a:ext cx="6120682" cy="690913"/>
          </a:xfrm>
          <a:prstGeom prst="rect">
            <a:avLst/>
          </a:prstGeom>
          <a:solidFill>
            <a:schemeClr val="bg1"/>
          </a:solid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10" tIns="45703" rIns="91410" bIns="45703" rtlCol="0" anchor="ctr"/>
          <a:lstStyle/>
          <a:p>
            <a:endParaRPr lang="zh-CN" altLang="en-US" sz="2800" dirty="0">
              <a:solidFill>
                <a:schemeClr val="bg1"/>
              </a:solidFill>
            </a:endParaRPr>
          </a:p>
        </p:txBody>
      </p:sp>
      <p:sp>
        <p:nvSpPr>
          <p:cNvPr id="80" name="Rectangle 79"/>
          <p:cNvSpPr/>
          <p:nvPr/>
        </p:nvSpPr>
        <p:spPr>
          <a:xfrm>
            <a:off x="2411758" y="987577"/>
            <a:ext cx="6120681" cy="707129"/>
          </a:xfrm>
          <a:prstGeom prst="rect">
            <a:avLst/>
          </a:prstGeom>
          <a:solidFill>
            <a:schemeClr val="bg1"/>
          </a:solid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10" tIns="45703" rIns="91410" bIns="45703" rtlCol="0" anchor="ctr"/>
          <a:lstStyle/>
          <a:p>
            <a:pPr algn="ctr"/>
            <a:endParaRPr lang="zh-CN" altLang="en-US" sz="2000" dirty="0">
              <a:solidFill>
                <a:schemeClr val="bg1"/>
              </a:solidFill>
            </a:endParaRPr>
          </a:p>
        </p:txBody>
      </p:sp>
      <p:sp>
        <p:nvSpPr>
          <p:cNvPr id="90" name="Rectangle 89"/>
          <p:cNvSpPr/>
          <p:nvPr/>
        </p:nvSpPr>
        <p:spPr>
          <a:xfrm>
            <a:off x="472763" y="3262666"/>
            <a:ext cx="1794981" cy="678553"/>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3" rIns="91410" bIns="45703" rtlCol="0" anchor="ctr"/>
          <a:lstStyle/>
          <a:p>
            <a:pPr algn="ctr"/>
            <a:r>
              <a:rPr lang="en-US" altLang="zh-CN" sz="1400" dirty="0">
                <a:solidFill>
                  <a:schemeClr val="bg1"/>
                </a:solidFill>
              </a:rPr>
              <a:t>OS Layer</a:t>
            </a:r>
            <a:endParaRPr lang="zh-CN" altLang="en-US" sz="1400" dirty="0">
              <a:solidFill>
                <a:schemeClr val="bg1"/>
              </a:solidFill>
            </a:endParaRPr>
          </a:p>
        </p:txBody>
      </p:sp>
      <p:sp>
        <p:nvSpPr>
          <p:cNvPr id="93" name="Rectangle 92"/>
          <p:cNvSpPr/>
          <p:nvPr/>
        </p:nvSpPr>
        <p:spPr>
          <a:xfrm>
            <a:off x="472764" y="2521620"/>
            <a:ext cx="1794981" cy="669037"/>
          </a:xfrm>
          <a:prstGeom prst="rect">
            <a:avLst/>
          </a:prstGeom>
          <a:solidFill>
            <a:srgbClr val="006384"/>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3" rIns="91410" bIns="45703" rtlCol="0" anchor="ctr"/>
          <a:lstStyle/>
          <a:p>
            <a:pPr algn="ctr"/>
            <a:r>
              <a:rPr lang="en-US" altLang="zh-CN" sz="1400" dirty="0">
                <a:solidFill>
                  <a:schemeClr val="bg1"/>
                </a:solidFill>
              </a:rPr>
              <a:t>Application Layer</a:t>
            </a:r>
            <a:endParaRPr lang="zh-CN" altLang="en-US" sz="1400" dirty="0">
              <a:solidFill>
                <a:schemeClr val="bg1"/>
              </a:solidFill>
            </a:endParaRPr>
          </a:p>
        </p:txBody>
      </p:sp>
      <p:sp>
        <p:nvSpPr>
          <p:cNvPr id="94" name="Rectangle 93"/>
          <p:cNvSpPr/>
          <p:nvPr/>
        </p:nvSpPr>
        <p:spPr>
          <a:xfrm>
            <a:off x="472762" y="1760162"/>
            <a:ext cx="1794981" cy="689449"/>
          </a:xfrm>
          <a:prstGeom prst="rect">
            <a:avLst/>
          </a:prstGeom>
          <a:solidFill>
            <a:srgbClr val="D8AA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3" rIns="91410" bIns="45703" rtlCol="0" anchor="ctr"/>
          <a:lstStyle/>
          <a:p>
            <a:pPr algn="ctr"/>
            <a:r>
              <a:rPr lang="en-US" altLang="zh-CN" sz="1400" dirty="0">
                <a:solidFill>
                  <a:schemeClr val="bg1"/>
                </a:solidFill>
              </a:rPr>
              <a:t>Service Layer</a:t>
            </a:r>
            <a:endParaRPr lang="zh-CN" altLang="en-US" sz="1400" dirty="0">
              <a:solidFill>
                <a:schemeClr val="bg1"/>
              </a:solidFill>
            </a:endParaRPr>
          </a:p>
        </p:txBody>
      </p:sp>
      <p:sp>
        <p:nvSpPr>
          <p:cNvPr id="95" name="Rectangle 94"/>
          <p:cNvSpPr/>
          <p:nvPr/>
        </p:nvSpPr>
        <p:spPr>
          <a:xfrm>
            <a:off x="472762" y="987576"/>
            <a:ext cx="1794981" cy="707128"/>
          </a:xfrm>
          <a:prstGeom prst="rect">
            <a:avLst/>
          </a:prstGeom>
          <a:solidFill>
            <a:srgbClr val="95A844"/>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3" rIns="91410" bIns="45703" rtlCol="0" anchor="ctr"/>
          <a:lstStyle/>
          <a:p>
            <a:pPr algn="ctr"/>
            <a:r>
              <a:rPr lang="en-US" altLang="zh-CN" sz="1400" dirty="0">
                <a:solidFill>
                  <a:schemeClr val="bg1"/>
                </a:solidFill>
              </a:rPr>
              <a:t>Presentation Layer</a:t>
            </a:r>
            <a:endParaRPr lang="zh-CN" altLang="en-US" sz="1400" dirty="0">
              <a:solidFill>
                <a:schemeClr val="bg1"/>
              </a:solidFill>
            </a:endParaRPr>
          </a:p>
        </p:txBody>
      </p:sp>
      <p:sp>
        <p:nvSpPr>
          <p:cNvPr id="38" name="Rectangle 37"/>
          <p:cNvSpPr/>
          <p:nvPr/>
        </p:nvSpPr>
        <p:spPr>
          <a:xfrm>
            <a:off x="2411759" y="4011913"/>
            <a:ext cx="6120681" cy="576061"/>
          </a:xfrm>
          <a:prstGeom prst="rect">
            <a:avLst/>
          </a:prstGeom>
          <a:solidFill>
            <a:schemeClr val="bg1"/>
          </a:solid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10" tIns="45703" rIns="91410" bIns="45703" rtlCol="0" anchor="ctr"/>
          <a:lstStyle/>
          <a:p>
            <a:pPr algn="ctr"/>
            <a:endParaRPr lang="zh-CN" altLang="en-US" sz="2000" dirty="0">
              <a:solidFill>
                <a:schemeClr val="tx1"/>
              </a:solidFill>
            </a:endParaRPr>
          </a:p>
        </p:txBody>
      </p:sp>
      <p:sp>
        <p:nvSpPr>
          <p:cNvPr id="39" name="Rectangle 38"/>
          <p:cNvSpPr/>
          <p:nvPr/>
        </p:nvSpPr>
        <p:spPr>
          <a:xfrm>
            <a:off x="472763" y="4011913"/>
            <a:ext cx="1794981" cy="5760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3" rIns="91410" bIns="45703" rtlCol="0" anchor="ctr"/>
          <a:lstStyle/>
          <a:p>
            <a:pPr algn="ctr"/>
            <a:r>
              <a:rPr lang="en-US" altLang="zh-CN" sz="1400" dirty="0">
                <a:solidFill>
                  <a:schemeClr val="bg1"/>
                </a:solidFill>
              </a:rPr>
              <a:t>Infra. Layer</a:t>
            </a:r>
            <a:endParaRPr lang="zh-CN" altLang="en-US" sz="1400" dirty="0">
              <a:solidFill>
                <a:schemeClr val="bg1"/>
              </a:solidFill>
            </a:endParaRPr>
          </a:p>
        </p:txBody>
      </p:sp>
      <p:pic>
        <p:nvPicPr>
          <p:cNvPr id="23" name="Picture 22">
            <a:extLst>
              <a:ext uri="{FF2B5EF4-FFF2-40B4-BE49-F238E27FC236}">
                <a16:creationId xmlns:a16="http://schemas.microsoft.com/office/drawing/2014/main" id="{1149DD8E-9200-4554-8C57-5EA00A155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750" y="3355093"/>
            <a:ext cx="2099540" cy="550407"/>
          </a:xfrm>
          <a:prstGeom prst="rect">
            <a:avLst/>
          </a:prstGeom>
          <a:solidFill>
            <a:schemeClr val="bg1"/>
          </a:solidFill>
        </p:spPr>
      </p:pic>
      <p:pic>
        <p:nvPicPr>
          <p:cNvPr id="25" name="Picture 24">
            <a:extLst>
              <a:ext uri="{FF2B5EF4-FFF2-40B4-BE49-F238E27FC236}">
                <a16:creationId xmlns:a16="http://schemas.microsoft.com/office/drawing/2014/main" id="{CD3C16BE-0551-442D-A4F3-F1DC50E3BE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8259" y="2594534"/>
            <a:ext cx="1987677" cy="538222"/>
          </a:xfrm>
          <a:prstGeom prst="rect">
            <a:avLst/>
          </a:prstGeom>
          <a:solidFill>
            <a:schemeClr val="bg1"/>
          </a:solidFill>
        </p:spPr>
      </p:pic>
      <p:pic>
        <p:nvPicPr>
          <p:cNvPr id="27" name="Picture 26">
            <a:extLst>
              <a:ext uri="{FF2B5EF4-FFF2-40B4-BE49-F238E27FC236}">
                <a16:creationId xmlns:a16="http://schemas.microsoft.com/office/drawing/2014/main" id="{92886163-1F63-4139-B560-B468176D3A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5776" y="2556732"/>
            <a:ext cx="1944216" cy="613826"/>
          </a:xfrm>
          <a:prstGeom prst="rect">
            <a:avLst/>
          </a:prstGeom>
          <a:solidFill>
            <a:schemeClr val="bg1"/>
          </a:solidFill>
        </p:spPr>
      </p:pic>
      <p:pic>
        <p:nvPicPr>
          <p:cNvPr id="32" name="Picture 31">
            <a:extLst>
              <a:ext uri="{FF2B5EF4-FFF2-40B4-BE49-F238E27FC236}">
                <a16:creationId xmlns:a16="http://schemas.microsoft.com/office/drawing/2014/main" id="{CE2868A4-666F-43FD-8B3B-A8C9F4EBD999}"/>
              </a:ext>
            </a:extLst>
          </p:cNvPr>
          <p:cNvPicPr>
            <a:picLocks noChangeAspect="1"/>
          </p:cNvPicPr>
          <p:nvPr/>
        </p:nvPicPr>
        <p:blipFill>
          <a:blip r:embed="rId6"/>
          <a:stretch>
            <a:fillRect/>
          </a:stretch>
        </p:blipFill>
        <p:spPr>
          <a:xfrm>
            <a:off x="5004048" y="1041199"/>
            <a:ext cx="1627637" cy="624536"/>
          </a:xfrm>
          <a:prstGeom prst="rect">
            <a:avLst/>
          </a:prstGeom>
          <a:solidFill>
            <a:schemeClr val="bg1"/>
          </a:solidFill>
        </p:spPr>
      </p:pic>
      <p:pic>
        <p:nvPicPr>
          <p:cNvPr id="33" name="Picture 7">
            <a:extLst>
              <a:ext uri="{FF2B5EF4-FFF2-40B4-BE49-F238E27FC236}">
                <a16:creationId xmlns:a16="http://schemas.microsoft.com/office/drawing/2014/main" id="{BD199BB0-6E88-4A10-8793-7DC2E2918D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79835" y="1050349"/>
            <a:ext cx="428787" cy="586761"/>
          </a:xfrm>
          <a:prstGeom prst="rect">
            <a:avLst/>
          </a:prstGeom>
          <a:solidFill>
            <a:schemeClr val="bg1"/>
          </a:solidFill>
          <a:ln>
            <a:noFill/>
          </a:ln>
        </p:spPr>
      </p:pic>
      <p:pic>
        <p:nvPicPr>
          <p:cNvPr id="34" name="Picture 33">
            <a:extLst>
              <a:ext uri="{FF2B5EF4-FFF2-40B4-BE49-F238E27FC236}">
                <a16:creationId xmlns:a16="http://schemas.microsoft.com/office/drawing/2014/main" id="{29D5A153-8643-4C5D-85D0-A2C83B5C10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78706" y="1041198"/>
            <a:ext cx="1728191" cy="618665"/>
          </a:xfrm>
          <a:prstGeom prst="rect">
            <a:avLst/>
          </a:prstGeom>
          <a:solidFill>
            <a:schemeClr val="bg1"/>
          </a:solidFill>
        </p:spPr>
      </p:pic>
      <p:pic>
        <p:nvPicPr>
          <p:cNvPr id="4" name="Picture 3">
            <a:extLst>
              <a:ext uri="{FF2B5EF4-FFF2-40B4-BE49-F238E27FC236}">
                <a16:creationId xmlns:a16="http://schemas.microsoft.com/office/drawing/2014/main" id="{8C4B157A-E577-404A-9BFB-D620071ADF64}"/>
              </a:ext>
            </a:extLst>
          </p:cNvPr>
          <p:cNvPicPr>
            <a:picLocks noChangeAspect="1"/>
          </p:cNvPicPr>
          <p:nvPr/>
        </p:nvPicPr>
        <p:blipFill>
          <a:blip r:embed="rId9"/>
          <a:stretch>
            <a:fillRect/>
          </a:stretch>
        </p:blipFill>
        <p:spPr>
          <a:xfrm>
            <a:off x="3995936" y="4055256"/>
            <a:ext cx="762000" cy="447675"/>
          </a:xfrm>
          <a:prstGeom prst="rect">
            <a:avLst/>
          </a:prstGeom>
        </p:spPr>
      </p:pic>
      <p:pic>
        <p:nvPicPr>
          <p:cNvPr id="5" name="Picture 4">
            <a:extLst>
              <a:ext uri="{FF2B5EF4-FFF2-40B4-BE49-F238E27FC236}">
                <a16:creationId xmlns:a16="http://schemas.microsoft.com/office/drawing/2014/main" id="{1F8C294A-A08C-4672-8F90-B1DACC1D71FF}"/>
              </a:ext>
            </a:extLst>
          </p:cNvPr>
          <p:cNvPicPr>
            <a:picLocks noChangeAspect="1"/>
          </p:cNvPicPr>
          <p:nvPr/>
        </p:nvPicPr>
        <p:blipFill>
          <a:blip r:embed="rId9"/>
          <a:stretch>
            <a:fillRect/>
          </a:stretch>
        </p:blipFill>
        <p:spPr>
          <a:xfrm>
            <a:off x="5170096" y="4076105"/>
            <a:ext cx="762000" cy="447675"/>
          </a:xfrm>
          <a:prstGeom prst="rect">
            <a:avLst/>
          </a:prstGeom>
        </p:spPr>
      </p:pic>
      <p:sp>
        <p:nvSpPr>
          <p:cNvPr id="6" name="TextBox 5">
            <a:extLst>
              <a:ext uri="{FF2B5EF4-FFF2-40B4-BE49-F238E27FC236}">
                <a16:creationId xmlns:a16="http://schemas.microsoft.com/office/drawing/2014/main" id="{DC9D165B-A805-4688-99E6-AB44F8B53269}"/>
              </a:ext>
            </a:extLst>
          </p:cNvPr>
          <p:cNvSpPr txBox="1"/>
          <p:nvPr/>
        </p:nvSpPr>
        <p:spPr>
          <a:xfrm>
            <a:off x="6219995" y="4105713"/>
            <a:ext cx="1584088" cy="369332"/>
          </a:xfrm>
          <a:prstGeom prst="rect">
            <a:avLst/>
          </a:prstGeom>
          <a:noFill/>
        </p:spPr>
        <p:txBody>
          <a:bodyPr wrap="none" rtlCol="0">
            <a:spAutoFit/>
          </a:bodyPr>
          <a:lstStyle/>
          <a:p>
            <a:r>
              <a:rPr lang="en-US" altLang="zh-CN" dirty="0"/>
              <a:t>Data Center</a:t>
            </a:r>
            <a:endParaRPr lang="zh-CN" altLang="en-US" dirty="0"/>
          </a:p>
        </p:txBody>
      </p:sp>
      <p:pic>
        <p:nvPicPr>
          <p:cNvPr id="8" name="Picture 7">
            <a:extLst>
              <a:ext uri="{FF2B5EF4-FFF2-40B4-BE49-F238E27FC236}">
                <a16:creationId xmlns:a16="http://schemas.microsoft.com/office/drawing/2014/main" id="{3454B65C-CBE0-4E10-B5A8-0E310CF79DC2}"/>
              </a:ext>
            </a:extLst>
          </p:cNvPr>
          <p:cNvPicPr>
            <a:picLocks noChangeAspect="1"/>
          </p:cNvPicPr>
          <p:nvPr/>
        </p:nvPicPr>
        <p:blipFill>
          <a:blip r:embed="rId10"/>
          <a:stretch>
            <a:fillRect/>
          </a:stretch>
        </p:blipFill>
        <p:spPr>
          <a:xfrm>
            <a:off x="7232081" y="2566979"/>
            <a:ext cx="790476" cy="533333"/>
          </a:xfrm>
          <a:prstGeom prst="rect">
            <a:avLst/>
          </a:prstGeom>
        </p:spPr>
      </p:pic>
      <p:pic>
        <p:nvPicPr>
          <p:cNvPr id="3" name="Picture 2">
            <a:extLst>
              <a:ext uri="{FF2B5EF4-FFF2-40B4-BE49-F238E27FC236}">
                <a16:creationId xmlns:a16="http://schemas.microsoft.com/office/drawing/2014/main" id="{FFF4582C-729C-4431-8B13-9852DD7EFDE4}"/>
              </a:ext>
            </a:extLst>
          </p:cNvPr>
          <p:cNvPicPr>
            <a:picLocks noChangeAspect="1"/>
          </p:cNvPicPr>
          <p:nvPr/>
        </p:nvPicPr>
        <p:blipFill>
          <a:blip r:embed="rId11"/>
          <a:stretch>
            <a:fillRect/>
          </a:stretch>
        </p:blipFill>
        <p:spPr>
          <a:xfrm>
            <a:off x="2555776" y="1808291"/>
            <a:ext cx="3002420" cy="603227"/>
          </a:xfrm>
          <a:prstGeom prst="rect">
            <a:avLst/>
          </a:prstGeom>
        </p:spPr>
      </p:pic>
      <p:pic>
        <p:nvPicPr>
          <p:cNvPr id="9" name="Picture 8">
            <a:extLst>
              <a:ext uri="{FF2B5EF4-FFF2-40B4-BE49-F238E27FC236}">
                <a16:creationId xmlns:a16="http://schemas.microsoft.com/office/drawing/2014/main" id="{4E2B26CF-455F-4955-852B-1341AF04DEA4}"/>
              </a:ext>
            </a:extLst>
          </p:cNvPr>
          <p:cNvPicPr>
            <a:picLocks noChangeAspect="1"/>
          </p:cNvPicPr>
          <p:nvPr/>
        </p:nvPicPr>
        <p:blipFill>
          <a:blip r:embed="rId12"/>
          <a:stretch>
            <a:fillRect/>
          </a:stretch>
        </p:blipFill>
        <p:spPr>
          <a:xfrm>
            <a:off x="5685014" y="1826132"/>
            <a:ext cx="1033201" cy="510222"/>
          </a:xfrm>
          <a:prstGeom prst="rect">
            <a:avLst/>
          </a:prstGeom>
        </p:spPr>
      </p:pic>
      <p:pic>
        <p:nvPicPr>
          <p:cNvPr id="10" name="Picture 9">
            <a:extLst>
              <a:ext uri="{FF2B5EF4-FFF2-40B4-BE49-F238E27FC236}">
                <a16:creationId xmlns:a16="http://schemas.microsoft.com/office/drawing/2014/main" id="{15685FDC-6C2A-4148-954A-4FFC030243CC}"/>
              </a:ext>
            </a:extLst>
          </p:cNvPr>
          <p:cNvPicPr>
            <a:picLocks noChangeAspect="1"/>
          </p:cNvPicPr>
          <p:nvPr/>
        </p:nvPicPr>
        <p:blipFill>
          <a:blip r:embed="rId13"/>
          <a:stretch>
            <a:fillRect/>
          </a:stretch>
        </p:blipFill>
        <p:spPr>
          <a:xfrm>
            <a:off x="7303752" y="1921338"/>
            <a:ext cx="780952" cy="342857"/>
          </a:xfrm>
          <a:prstGeom prst="rect">
            <a:avLst/>
          </a:prstGeom>
        </p:spPr>
      </p:pic>
      <p:pic>
        <p:nvPicPr>
          <p:cNvPr id="12" name="Picture 11">
            <a:extLst>
              <a:ext uri="{FF2B5EF4-FFF2-40B4-BE49-F238E27FC236}">
                <a16:creationId xmlns:a16="http://schemas.microsoft.com/office/drawing/2014/main" id="{DA130DE4-11AA-44D5-B9FE-32C0DDA14B9E}"/>
              </a:ext>
            </a:extLst>
          </p:cNvPr>
          <p:cNvPicPr>
            <a:picLocks noChangeAspect="1"/>
          </p:cNvPicPr>
          <p:nvPr/>
        </p:nvPicPr>
        <p:blipFill>
          <a:blip r:embed="rId14"/>
          <a:stretch>
            <a:fillRect/>
          </a:stretch>
        </p:blipFill>
        <p:spPr>
          <a:xfrm>
            <a:off x="7184704" y="3471290"/>
            <a:ext cx="1019048" cy="257143"/>
          </a:xfrm>
          <a:prstGeom prst="rect">
            <a:avLst/>
          </a:prstGeom>
        </p:spPr>
      </p:pic>
    </p:spTree>
    <p:extLst>
      <p:ext uri="{BB962C8B-B14F-4D97-AF65-F5344CB8AC3E}">
        <p14:creationId xmlns:p14="http://schemas.microsoft.com/office/powerpoint/2010/main" val="1666351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0DA8AB4-63ED-452F-8681-3CB79DCACE5E}"/>
              </a:ext>
            </a:extLst>
          </p:cNvPr>
          <p:cNvGrpSpPr/>
          <p:nvPr/>
        </p:nvGrpSpPr>
        <p:grpSpPr>
          <a:xfrm>
            <a:off x="1087828" y="734478"/>
            <a:ext cx="6833697" cy="3989882"/>
            <a:chOff x="1087828" y="734478"/>
            <a:chExt cx="6833697" cy="3989882"/>
          </a:xfrm>
        </p:grpSpPr>
        <p:sp>
          <p:nvSpPr>
            <p:cNvPr id="4" name="Shape 3">
              <a:extLst>
                <a:ext uri="{FF2B5EF4-FFF2-40B4-BE49-F238E27FC236}">
                  <a16:creationId xmlns:a16="http://schemas.microsoft.com/office/drawing/2014/main" id="{3C8674C4-E5FC-43FE-81F1-61051FDDF813}"/>
                </a:ext>
              </a:extLst>
            </p:cNvPr>
            <p:cNvSpPr/>
            <p:nvPr/>
          </p:nvSpPr>
          <p:spPr>
            <a:xfrm>
              <a:off x="1087828" y="734478"/>
              <a:ext cx="6833697" cy="3767531"/>
            </a:xfrm>
            <a:prstGeom prst="swooshArrow">
              <a:avLst>
                <a:gd name="adj1" fmla="val 25000"/>
                <a:gd name="adj2" fmla="val 25000"/>
              </a:avLst>
            </a:prstGeom>
            <a:blipFill rotWithShape="0">
              <a:blip r:embed="rId3"/>
              <a:stretch>
                <a:fillRect/>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Oval 4">
              <a:extLst>
                <a:ext uri="{FF2B5EF4-FFF2-40B4-BE49-F238E27FC236}">
                  <a16:creationId xmlns:a16="http://schemas.microsoft.com/office/drawing/2014/main" id="{D2010C9E-7786-4112-900D-89A1E340CA67}"/>
                </a:ext>
              </a:extLst>
            </p:cNvPr>
            <p:cNvSpPr/>
            <p:nvPr/>
          </p:nvSpPr>
          <p:spPr>
            <a:xfrm>
              <a:off x="1997643" y="3371404"/>
              <a:ext cx="169062" cy="169062"/>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AD99A11-56F3-4696-B2C4-2F8E458D30B5}"/>
                </a:ext>
              </a:extLst>
            </p:cNvPr>
            <p:cNvSpPr/>
            <p:nvPr/>
          </p:nvSpPr>
          <p:spPr>
            <a:xfrm>
              <a:off x="2163813" y="3549864"/>
              <a:ext cx="1515059" cy="1174496"/>
            </a:xfrm>
            <a:custGeom>
              <a:avLst/>
              <a:gdLst>
                <a:gd name="connsiteX0" fmla="*/ 0 w 1515059"/>
                <a:gd name="connsiteY0" fmla="*/ 0 h 1174496"/>
                <a:gd name="connsiteX1" fmla="*/ 1515059 w 1515059"/>
                <a:gd name="connsiteY1" fmla="*/ 0 h 1174496"/>
                <a:gd name="connsiteX2" fmla="*/ 1515059 w 1515059"/>
                <a:gd name="connsiteY2" fmla="*/ 1174496 h 1174496"/>
                <a:gd name="connsiteX3" fmla="*/ 0 w 1515059"/>
                <a:gd name="connsiteY3" fmla="*/ 1174496 h 1174496"/>
                <a:gd name="connsiteX4" fmla="*/ 0 w 1515059"/>
                <a:gd name="connsiteY4" fmla="*/ 0 h 117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059" h="1174496">
                  <a:moveTo>
                    <a:pt x="0" y="0"/>
                  </a:moveTo>
                  <a:lnTo>
                    <a:pt x="1515059" y="0"/>
                  </a:lnTo>
                  <a:lnTo>
                    <a:pt x="1515059" y="1174496"/>
                  </a:lnTo>
                  <a:lnTo>
                    <a:pt x="0" y="117449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583"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a:solidFill>
                    <a:schemeClr val="tx2">
                      <a:lumMod val="75000"/>
                    </a:schemeClr>
                  </a:solidFill>
                  <a:latin typeface="BMWTypeCondensedLight" panose="020B0306020202020204" pitchFamily="34" charset="0"/>
                </a:rPr>
                <a:t>We adopt the methodologies of OWASP during system designing and development</a:t>
              </a:r>
            </a:p>
          </p:txBody>
        </p:sp>
        <p:sp>
          <p:nvSpPr>
            <p:cNvPr id="11" name="Oval 10">
              <a:extLst>
                <a:ext uri="{FF2B5EF4-FFF2-40B4-BE49-F238E27FC236}">
                  <a16:creationId xmlns:a16="http://schemas.microsoft.com/office/drawing/2014/main" id="{48141439-6B78-4096-B100-F87DE44A5C15}"/>
                </a:ext>
              </a:extLst>
            </p:cNvPr>
            <p:cNvSpPr/>
            <p:nvPr/>
          </p:nvSpPr>
          <p:spPr>
            <a:xfrm>
              <a:off x="3571583" y="2360738"/>
              <a:ext cx="305612" cy="305612"/>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7CA78D52-980D-45A9-8088-A6BA9A8E7D0E}"/>
                </a:ext>
              </a:extLst>
            </p:cNvPr>
            <p:cNvSpPr/>
            <p:nvPr/>
          </p:nvSpPr>
          <p:spPr>
            <a:xfrm>
              <a:off x="3724389" y="2513544"/>
              <a:ext cx="1560576" cy="2210816"/>
            </a:xfrm>
            <a:custGeom>
              <a:avLst/>
              <a:gdLst>
                <a:gd name="connsiteX0" fmla="*/ 0 w 1560576"/>
                <a:gd name="connsiteY0" fmla="*/ 0 h 2210816"/>
                <a:gd name="connsiteX1" fmla="*/ 1560576 w 1560576"/>
                <a:gd name="connsiteY1" fmla="*/ 0 h 2210816"/>
                <a:gd name="connsiteX2" fmla="*/ 1560576 w 1560576"/>
                <a:gd name="connsiteY2" fmla="*/ 2210816 h 2210816"/>
                <a:gd name="connsiteX3" fmla="*/ 0 w 1560576"/>
                <a:gd name="connsiteY3" fmla="*/ 2210816 h 2210816"/>
                <a:gd name="connsiteX4" fmla="*/ 0 w 1560576"/>
                <a:gd name="connsiteY4" fmla="*/ 0 h 221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576" h="2210816">
                  <a:moveTo>
                    <a:pt x="0" y="0"/>
                  </a:moveTo>
                  <a:lnTo>
                    <a:pt x="1560576" y="0"/>
                  </a:lnTo>
                  <a:lnTo>
                    <a:pt x="1560576" y="2210816"/>
                  </a:lnTo>
                  <a:lnTo>
                    <a:pt x="0" y="221081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61938"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a:solidFill>
                    <a:schemeClr val="accent5">
                      <a:lumMod val="50000"/>
                    </a:schemeClr>
                  </a:solidFill>
                  <a:latin typeface="BMWTypeCondensedLight" panose="020B0306020202020204" pitchFamily="34" charset="0"/>
                </a:rPr>
                <a:t>Data Encryption – Data will be encrypted  by MD5</a:t>
              </a:r>
              <a:r>
                <a:rPr lang="en-US" sz="1200" b="1" kern="1200" dirty="0">
                  <a:solidFill>
                    <a:schemeClr val="accent5">
                      <a:lumMod val="50000"/>
                    </a:schemeClr>
                  </a:solidFill>
                  <a:latin typeface="BMWTypeCondensedLight" panose="020B0306020202020204" pitchFamily="34" charset="0"/>
                </a:rPr>
                <a:t>.</a:t>
              </a:r>
            </a:p>
          </p:txBody>
        </p:sp>
        <p:sp>
          <p:nvSpPr>
            <p:cNvPr id="14" name="Oval 13">
              <a:extLst>
                <a:ext uri="{FF2B5EF4-FFF2-40B4-BE49-F238E27FC236}">
                  <a16:creationId xmlns:a16="http://schemas.microsoft.com/office/drawing/2014/main" id="{F870B5A0-AEF0-4E33-8D2A-1034C98AD830}"/>
                </a:ext>
              </a:extLst>
            </p:cNvPr>
            <p:cNvSpPr/>
            <p:nvPr/>
          </p:nvSpPr>
          <p:spPr>
            <a:xfrm>
              <a:off x="5366245" y="1688552"/>
              <a:ext cx="422656" cy="422656"/>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859C2FE1-FA3C-4BA7-A617-5BBF2A88071F}"/>
                </a:ext>
              </a:extLst>
            </p:cNvPr>
            <p:cNvSpPr/>
            <p:nvPr/>
          </p:nvSpPr>
          <p:spPr>
            <a:xfrm>
              <a:off x="5577573" y="1899880"/>
              <a:ext cx="1560576" cy="2824480"/>
            </a:xfrm>
            <a:custGeom>
              <a:avLst/>
              <a:gdLst>
                <a:gd name="connsiteX0" fmla="*/ 0 w 1560576"/>
                <a:gd name="connsiteY0" fmla="*/ 0 h 2824480"/>
                <a:gd name="connsiteX1" fmla="*/ 1560576 w 1560576"/>
                <a:gd name="connsiteY1" fmla="*/ 0 h 2824480"/>
                <a:gd name="connsiteX2" fmla="*/ 1560576 w 1560576"/>
                <a:gd name="connsiteY2" fmla="*/ 2824480 h 2824480"/>
                <a:gd name="connsiteX3" fmla="*/ 0 w 1560576"/>
                <a:gd name="connsiteY3" fmla="*/ 2824480 h 2824480"/>
                <a:gd name="connsiteX4" fmla="*/ 0 w 1560576"/>
                <a:gd name="connsiteY4" fmla="*/ 0 h 282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576" h="2824480">
                  <a:moveTo>
                    <a:pt x="0" y="0"/>
                  </a:moveTo>
                  <a:lnTo>
                    <a:pt x="1560576" y="0"/>
                  </a:lnTo>
                  <a:lnTo>
                    <a:pt x="1560576" y="2824480"/>
                  </a:lnTo>
                  <a:lnTo>
                    <a:pt x="0" y="28244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3957" tIns="0" rIns="0" bIns="0" numCol="1" spcCol="1270" anchor="t" anchorCtr="0">
              <a:noAutofit/>
            </a:bodyPr>
            <a:lstStyle/>
            <a:p>
              <a:pPr marL="0" lvl="0" indent="0" algn="l" defTabSz="533400">
                <a:lnSpc>
                  <a:spcPct val="90000"/>
                </a:lnSpc>
                <a:spcBef>
                  <a:spcPct val="0"/>
                </a:spcBef>
                <a:spcAft>
                  <a:spcPct val="35000"/>
                </a:spcAft>
                <a:buNone/>
              </a:pPr>
              <a:r>
                <a:rPr lang="en-US" sz="1200" b="0" kern="1200" dirty="0">
                  <a:solidFill>
                    <a:schemeClr val="accent5">
                      <a:lumMod val="50000"/>
                    </a:schemeClr>
                  </a:solidFill>
                  <a:latin typeface="BMWTypeCondensedLight" panose="020B0306020202020204" pitchFamily="34" charset="0"/>
                </a:rPr>
                <a:t>HTTPS – we are using security internet protocol for web contact transfer.</a:t>
              </a:r>
            </a:p>
          </p:txBody>
        </p:sp>
      </p:grpSp>
      <p:grpSp>
        <p:nvGrpSpPr>
          <p:cNvPr id="8" name="Group 7"/>
          <p:cNvGrpSpPr/>
          <p:nvPr/>
        </p:nvGrpSpPr>
        <p:grpSpPr>
          <a:xfrm>
            <a:off x="620236" y="3217038"/>
            <a:ext cx="1372421" cy="441182"/>
            <a:chOff x="5253519" y="1340205"/>
            <a:chExt cx="2942150" cy="791501"/>
          </a:xfrm>
        </p:grpSpPr>
        <p:pic>
          <p:nvPicPr>
            <p:cNvPr id="9" name="Picture 6" descr="OWAS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3519" y="1340205"/>
              <a:ext cx="1975956" cy="6995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054075" y="1689974"/>
              <a:ext cx="1141594" cy="441732"/>
            </a:xfrm>
            <a:prstGeom prst="rect">
              <a:avLst/>
            </a:prstGeom>
          </p:spPr>
          <p:txBody>
            <a:bodyPr wrap="none">
              <a:spAutoFit/>
            </a:bodyPr>
            <a:lstStyle/>
            <a:p>
              <a:r>
                <a:rPr lang="en-US" sz="1000" dirty="0">
                  <a:solidFill>
                    <a:srgbClr val="545454"/>
                  </a:solidFill>
                  <a:latin typeface="BMWTypeCondensedLight" panose="020B0306020202020204" pitchFamily="34" charset="0"/>
                </a:rPr>
                <a:t>Top </a:t>
              </a:r>
              <a:r>
                <a:rPr lang="en-US" sz="1000" b="1" dirty="0">
                  <a:solidFill>
                    <a:srgbClr val="6A6A6A"/>
                  </a:solidFill>
                  <a:latin typeface="BMWTypeCondensedLight" panose="020B0306020202020204" pitchFamily="34" charset="0"/>
                </a:rPr>
                <a:t>10</a:t>
              </a:r>
              <a:r>
                <a:rPr lang="en-US" sz="1000" dirty="0">
                  <a:solidFill>
                    <a:srgbClr val="545454"/>
                  </a:solidFill>
                  <a:latin typeface="BMWTypeCondensedLight" panose="020B0306020202020204" pitchFamily="34" charset="0"/>
                </a:rPr>
                <a:t> </a:t>
              </a:r>
              <a:endParaRPr lang="en-US" sz="1000" dirty="0">
                <a:latin typeface="BMWTypeCondensedLight" panose="020B0306020202020204" pitchFamily="34" charset="0"/>
              </a:endParaRPr>
            </a:p>
          </p:txBody>
        </p:sp>
      </p:grpSp>
      <p:pic>
        <p:nvPicPr>
          <p:cNvPr id="12" name="Picture 12" descr="http://a4.mzstatic.com/us/r30/Purple/v4/96/7b/8c/967b8c0e-f014-bdd9-d66d-8185412bf413/icon25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43127" y="1967248"/>
            <a:ext cx="572789" cy="572789"/>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0132" y="1057706"/>
            <a:ext cx="939381" cy="534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981" y="1057706"/>
            <a:ext cx="1893094"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031940" y="3420474"/>
            <a:ext cx="4860839" cy="849463"/>
          </a:xfrm>
          <a:prstGeom prst="rect">
            <a:avLst/>
          </a:prstGeom>
          <a:noFill/>
        </p:spPr>
        <p:txBody>
          <a:bodyPr wrap="square" lIns="68580" tIns="34290" rIns="68580" bIns="34290" rtlCol="0">
            <a:spAutoFit/>
          </a:bodyPr>
          <a:lstStyle/>
          <a:p>
            <a:pPr>
              <a:lnSpc>
                <a:spcPct val="150000"/>
              </a:lnSpc>
            </a:pPr>
            <a:r>
              <a:rPr lang="en-US" b="1" dirty="0">
                <a:latin typeface="BMWTypeCondensedLight" panose="020B0306020202020204" pitchFamily="34" charset="0"/>
              </a:rPr>
              <a:t>Always think out the security improvement</a:t>
            </a:r>
          </a:p>
          <a:p>
            <a:pPr>
              <a:lnSpc>
                <a:spcPct val="150000"/>
              </a:lnSpc>
            </a:pPr>
            <a:r>
              <a:rPr lang="en-US" b="1" dirty="0">
                <a:latin typeface="BMWTypeCondensedLight" panose="020B0306020202020204" pitchFamily="34" charset="0"/>
              </a:rPr>
              <a:t> during designing, developing and implementation.</a:t>
            </a:r>
          </a:p>
        </p:txBody>
      </p:sp>
      <p:sp>
        <p:nvSpPr>
          <p:cNvPr id="19" name="Isosceles Triangle 18"/>
          <p:cNvSpPr/>
          <p:nvPr/>
        </p:nvSpPr>
        <p:spPr>
          <a:xfrm rot="5400000">
            <a:off x="547836" y="4758934"/>
            <a:ext cx="309222" cy="97674"/>
          </a:xfrm>
          <a:prstGeom prst="triangle">
            <a:avLst/>
          </a:prstGeom>
          <a:solidFill>
            <a:schemeClr val="bg1"/>
          </a:solidFill>
          <a:ln>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lnSpc>
                <a:spcPct val="108000"/>
              </a:lnSpc>
              <a:spcAft>
                <a:spcPts val="756"/>
              </a:spcAft>
            </a:pPr>
            <a:r>
              <a:rPr lang="en-US" sz="900" dirty="0">
                <a:solidFill>
                  <a:schemeClr val="tx1"/>
                </a:solidFill>
                <a:latin typeface="BMWTypeCondensedLight" panose="020B0306020202020204" pitchFamily="34" charset="0"/>
              </a:rPr>
              <a:t>       </a:t>
            </a:r>
          </a:p>
        </p:txBody>
      </p:sp>
      <p:sp>
        <p:nvSpPr>
          <p:cNvPr id="20" name="Title 2">
            <a:extLst>
              <a:ext uri="{FF2B5EF4-FFF2-40B4-BE49-F238E27FC236}">
                <a16:creationId xmlns:a16="http://schemas.microsoft.com/office/drawing/2014/main" id="{8C4569B3-0FA2-47C3-9B2A-C53BF6E77C43}"/>
              </a:ext>
            </a:extLst>
          </p:cNvPr>
          <p:cNvSpPr txBox="1">
            <a:spLocks/>
          </p:cNvSpPr>
          <p:nvPr/>
        </p:nvSpPr>
        <p:spPr>
          <a:xfrm>
            <a:off x="252477" y="51472"/>
            <a:ext cx="8748000" cy="720080"/>
          </a:xfrm>
          <a:prstGeom prst="rect">
            <a:avLst/>
          </a:prstGeom>
        </p:spPr>
        <p:txBody>
          <a:bodyPr vert="horz" lIns="91358" tIns="45675" rIns="91358" bIns="45675" rtlCol="0" anchor="t" anchorCtr="0">
            <a:noAutofit/>
          </a:bodyPr>
          <a:lstStyle>
            <a:lvl1pPr algn="l" defTabSz="914400" rtl="0" eaLnBrk="1" latinLnBrk="0" hangingPunct="1">
              <a:spcBef>
                <a:spcPct val="0"/>
              </a:spcBef>
              <a:buNone/>
              <a:defRPr sz="2400" b="1" kern="1200" baseline="0">
                <a:solidFill>
                  <a:schemeClr val="bg1"/>
                </a:solidFill>
                <a:latin typeface="Verdana" pitchFamily="34" charset="0"/>
                <a:ea typeface="Verdana" pitchFamily="34" charset="0"/>
                <a:cs typeface="Verdana" pitchFamily="34" charset="0"/>
              </a:defRPr>
            </a:lvl1pPr>
          </a:lstStyle>
          <a:p>
            <a:r>
              <a:rPr kumimoji="1" lang="en-US" altLang="zh-CN" dirty="0">
                <a:solidFill>
                  <a:schemeClr val="tx1"/>
                </a:solidFill>
              </a:rPr>
              <a:t>Technical Design</a:t>
            </a:r>
          </a:p>
          <a:p>
            <a:pPr defTabSz="914088"/>
            <a:r>
              <a:rPr lang="en-US" altLang="zh-CN" sz="1800" b="0" dirty="0">
                <a:solidFill>
                  <a:schemeClr val="tx2"/>
                </a:solidFill>
                <a:ea typeface="宋体" pitchFamily="2" charset="-122"/>
              </a:rPr>
              <a:t>Security design, </a:t>
            </a:r>
            <a:r>
              <a:rPr lang="en-US" altLang="zh-CN" sz="1800" b="0" dirty="0" err="1">
                <a:solidFill>
                  <a:schemeClr val="tx2"/>
                </a:solidFill>
                <a:ea typeface="宋体" pitchFamily="2" charset="-122"/>
              </a:rPr>
              <a:t>Pen&amp;CR</a:t>
            </a:r>
            <a:endParaRPr lang="en-GB" sz="1800" b="0" dirty="0">
              <a:solidFill>
                <a:schemeClr val="tx2"/>
              </a:solidFill>
              <a:ea typeface="宋体" pitchFamily="2" charset="-122"/>
            </a:endParaRPr>
          </a:p>
        </p:txBody>
      </p:sp>
    </p:spTree>
    <p:extLst>
      <p:ext uri="{BB962C8B-B14F-4D97-AF65-F5344CB8AC3E}">
        <p14:creationId xmlns:p14="http://schemas.microsoft.com/office/powerpoint/2010/main" val="2577072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altLang="zh-CN" dirty="0"/>
              <a:t>Practice</a:t>
            </a:r>
            <a:br>
              <a:rPr lang="en-US" dirty="0"/>
            </a:br>
            <a:r>
              <a:rPr lang="en-US" sz="2100" b="0" dirty="0">
                <a:solidFill>
                  <a:schemeClr val="accent1"/>
                </a:solidFill>
              </a:rPr>
              <a:t>Tool enabled lifecycle is key to DevOps success</a:t>
            </a:r>
          </a:p>
        </p:txBody>
      </p:sp>
      <p:pic>
        <p:nvPicPr>
          <p:cNvPr id="205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7443" y="2427210"/>
            <a:ext cx="998659" cy="351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Rectangle 4"/>
          <p:cNvSpPr>
            <a:spLocks noChangeArrowheads="1"/>
          </p:cNvSpPr>
          <p:nvPr/>
        </p:nvSpPr>
        <p:spPr bwMode="auto">
          <a:xfrm>
            <a:off x="595213" y="3232525"/>
            <a:ext cx="1103505" cy="491656"/>
          </a:xfrm>
          <a:prstGeom prst="rect">
            <a:avLst/>
          </a:prstGeom>
          <a:solidFill>
            <a:schemeClr val="bg2">
              <a:lumMod val="75000"/>
            </a:schemeClr>
          </a:solidFill>
          <a:ln>
            <a:noFill/>
          </a:ln>
        </p:spPr>
        <p:txBody>
          <a:bodyPr lIns="67563" tIns="54050" rIns="27025" bIns="54050" anchor="ctr"/>
          <a:lstStyle/>
          <a:p>
            <a:pPr algn="ctr">
              <a:spcBef>
                <a:spcPct val="30000"/>
              </a:spcBef>
              <a:buClr>
                <a:schemeClr val="tx2"/>
              </a:buClr>
              <a:buFont typeface="Wingdings" pitchFamily="2" charset="2"/>
              <a:buNone/>
            </a:pPr>
            <a:r>
              <a:rPr lang="en-US" sz="800" b="1" dirty="0">
                <a:solidFill>
                  <a:schemeClr val="bg1"/>
                </a:solidFill>
                <a:latin typeface="+mj-lt"/>
              </a:rPr>
              <a:t>Monitoring</a:t>
            </a:r>
          </a:p>
        </p:txBody>
      </p:sp>
      <p:sp>
        <p:nvSpPr>
          <p:cNvPr id="35" name="AutoShape 5"/>
          <p:cNvSpPr>
            <a:spLocks noChangeArrowheads="1"/>
          </p:cNvSpPr>
          <p:nvPr/>
        </p:nvSpPr>
        <p:spPr bwMode="auto">
          <a:xfrm rot="5190818">
            <a:off x="1555632" y="3390714"/>
            <a:ext cx="341536" cy="175279"/>
          </a:xfrm>
          <a:prstGeom prst="downArrow">
            <a:avLst>
              <a:gd name="adj1" fmla="val 50722"/>
              <a:gd name="adj2" fmla="val 63652"/>
            </a:avLst>
          </a:prstGeom>
          <a:solidFill>
            <a:schemeClr val="tx2">
              <a:lumMod val="60000"/>
              <a:lumOff val="40000"/>
            </a:schemeClr>
          </a:solidFill>
          <a:ln w="38100" algn="ctr">
            <a:solidFill>
              <a:schemeClr val="bg1"/>
            </a:solidFill>
            <a:miter lim="800000"/>
            <a:headEnd/>
            <a:tailEnd/>
          </a:ln>
        </p:spPr>
        <p:txBody>
          <a:bodyPr vert="eaVert" wrap="none" lIns="0" tIns="0" rIns="0" bIns="0" anchor="ctr"/>
          <a:lstStyle/>
          <a:p>
            <a:pPr algn="ctr">
              <a:spcBef>
                <a:spcPct val="0"/>
              </a:spcBef>
            </a:pPr>
            <a:endParaRPr lang="en-US" sz="800" dirty="0">
              <a:latin typeface="+mj-lt"/>
            </a:endParaRPr>
          </a:p>
        </p:txBody>
      </p:sp>
      <p:sp>
        <p:nvSpPr>
          <p:cNvPr id="31" name="Rectangle 4"/>
          <p:cNvSpPr>
            <a:spLocks noChangeArrowheads="1"/>
          </p:cNvSpPr>
          <p:nvPr/>
        </p:nvSpPr>
        <p:spPr bwMode="auto">
          <a:xfrm>
            <a:off x="1760943" y="3232525"/>
            <a:ext cx="1103505" cy="491656"/>
          </a:xfrm>
          <a:prstGeom prst="rect">
            <a:avLst/>
          </a:prstGeom>
          <a:solidFill>
            <a:schemeClr val="tx2">
              <a:lumMod val="60000"/>
              <a:lumOff val="40000"/>
            </a:schemeClr>
          </a:solidFill>
          <a:ln>
            <a:noFill/>
          </a:ln>
        </p:spPr>
        <p:txBody>
          <a:bodyPr lIns="67563" tIns="54050" rIns="27025" bIns="54050" anchor="ctr"/>
          <a:lstStyle/>
          <a:p>
            <a:pPr algn="ctr">
              <a:spcBef>
                <a:spcPct val="30000"/>
              </a:spcBef>
              <a:buClr>
                <a:schemeClr val="tx2"/>
              </a:buClr>
              <a:buFont typeface="Wingdings" pitchFamily="2" charset="2"/>
              <a:buNone/>
            </a:pPr>
            <a:r>
              <a:rPr lang="en-US" sz="800" b="1" dirty="0">
                <a:solidFill>
                  <a:schemeClr val="bg1"/>
                </a:solidFill>
                <a:latin typeface="+mj-lt"/>
              </a:rPr>
              <a:t>Prod</a:t>
            </a:r>
          </a:p>
          <a:p>
            <a:pPr algn="ctr">
              <a:spcBef>
                <a:spcPct val="30000"/>
              </a:spcBef>
              <a:buClr>
                <a:schemeClr val="tx2"/>
              </a:buClr>
              <a:buFont typeface="Wingdings" pitchFamily="2" charset="2"/>
              <a:buNone/>
            </a:pPr>
            <a:r>
              <a:rPr lang="en-US" sz="800" b="1" dirty="0">
                <a:solidFill>
                  <a:schemeClr val="bg1"/>
                </a:solidFill>
                <a:latin typeface="+mj-lt"/>
              </a:rPr>
              <a:t> Deployment</a:t>
            </a:r>
          </a:p>
        </p:txBody>
      </p:sp>
      <p:sp>
        <p:nvSpPr>
          <p:cNvPr id="32" name="AutoShape 5"/>
          <p:cNvSpPr>
            <a:spLocks noChangeArrowheads="1"/>
          </p:cNvSpPr>
          <p:nvPr/>
        </p:nvSpPr>
        <p:spPr bwMode="auto">
          <a:xfrm rot="5190818">
            <a:off x="2755536" y="3390714"/>
            <a:ext cx="341536" cy="175279"/>
          </a:xfrm>
          <a:prstGeom prst="downArrow">
            <a:avLst>
              <a:gd name="adj1" fmla="val 50722"/>
              <a:gd name="adj2" fmla="val 63652"/>
            </a:avLst>
          </a:prstGeom>
          <a:solidFill>
            <a:schemeClr val="bg2">
              <a:lumMod val="75000"/>
            </a:schemeClr>
          </a:solidFill>
          <a:ln w="38100" algn="ctr">
            <a:solidFill>
              <a:schemeClr val="bg1"/>
            </a:solidFill>
            <a:miter lim="800000"/>
            <a:headEnd/>
            <a:tailEnd/>
          </a:ln>
        </p:spPr>
        <p:txBody>
          <a:bodyPr vert="eaVert" wrap="none" lIns="0" tIns="0" rIns="0" bIns="0" anchor="ctr"/>
          <a:lstStyle/>
          <a:p>
            <a:pPr algn="ctr">
              <a:spcBef>
                <a:spcPct val="0"/>
              </a:spcBef>
            </a:pPr>
            <a:endParaRPr lang="en-US" sz="800" dirty="0">
              <a:latin typeface="+mj-lt"/>
            </a:endParaRPr>
          </a:p>
        </p:txBody>
      </p:sp>
      <p:sp>
        <p:nvSpPr>
          <p:cNvPr id="29" name="Rectangle 4"/>
          <p:cNvSpPr>
            <a:spLocks noChangeArrowheads="1"/>
          </p:cNvSpPr>
          <p:nvPr/>
        </p:nvSpPr>
        <p:spPr bwMode="auto">
          <a:xfrm>
            <a:off x="2972236" y="3232525"/>
            <a:ext cx="1103505" cy="491656"/>
          </a:xfrm>
          <a:prstGeom prst="rect">
            <a:avLst/>
          </a:prstGeom>
          <a:solidFill>
            <a:schemeClr val="bg2">
              <a:lumMod val="75000"/>
            </a:schemeClr>
          </a:solidFill>
          <a:ln>
            <a:noFill/>
          </a:ln>
        </p:spPr>
        <p:txBody>
          <a:bodyPr lIns="67563" tIns="54050" rIns="27025" bIns="54050" anchor="ctr"/>
          <a:lstStyle/>
          <a:p>
            <a:pPr algn="ctr">
              <a:spcBef>
                <a:spcPct val="30000"/>
              </a:spcBef>
              <a:buClr>
                <a:schemeClr val="tx2"/>
              </a:buClr>
              <a:buFont typeface="Wingdings" pitchFamily="2" charset="2"/>
              <a:buNone/>
            </a:pPr>
            <a:r>
              <a:rPr lang="en-US" sz="800" b="1" dirty="0">
                <a:solidFill>
                  <a:schemeClr val="bg1"/>
                </a:solidFill>
                <a:latin typeface="+mj-lt"/>
              </a:rPr>
              <a:t>Pre-Prod deployment &amp; </a:t>
            </a:r>
          </a:p>
          <a:p>
            <a:pPr algn="ctr">
              <a:spcBef>
                <a:spcPct val="30000"/>
              </a:spcBef>
              <a:buClr>
                <a:schemeClr val="tx2"/>
              </a:buClr>
              <a:buFont typeface="Wingdings" pitchFamily="2" charset="2"/>
              <a:buNone/>
            </a:pPr>
            <a:r>
              <a:rPr lang="en-US" sz="800" b="1" dirty="0">
                <a:solidFill>
                  <a:schemeClr val="bg1"/>
                </a:solidFill>
                <a:latin typeface="+mj-lt"/>
              </a:rPr>
              <a:t>Infra Testing</a:t>
            </a:r>
          </a:p>
        </p:txBody>
      </p:sp>
      <p:sp>
        <p:nvSpPr>
          <p:cNvPr id="30" name="AutoShape 5"/>
          <p:cNvSpPr>
            <a:spLocks noChangeArrowheads="1"/>
          </p:cNvSpPr>
          <p:nvPr/>
        </p:nvSpPr>
        <p:spPr bwMode="auto">
          <a:xfrm rot="5190818">
            <a:off x="3898481" y="3390714"/>
            <a:ext cx="341536" cy="175279"/>
          </a:xfrm>
          <a:prstGeom prst="downArrow">
            <a:avLst>
              <a:gd name="adj1" fmla="val 50722"/>
              <a:gd name="adj2" fmla="val 63652"/>
            </a:avLst>
          </a:prstGeom>
          <a:solidFill>
            <a:schemeClr val="tx2">
              <a:lumMod val="60000"/>
              <a:lumOff val="40000"/>
            </a:schemeClr>
          </a:solidFill>
          <a:ln w="38100" algn="ctr">
            <a:solidFill>
              <a:schemeClr val="bg1"/>
            </a:solidFill>
            <a:miter lim="800000"/>
            <a:headEnd/>
            <a:tailEnd/>
          </a:ln>
        </p:spPr>
        <p:txBody>
          <a:bodyPr vert="eaVert" wrap="none" lIns="0" tIns="0" rIns="0" bIns="0" anchor="ctr"/>
          <a:lstStyle/>
          <a:p>
            <a:pPr algn="ctr">
              <a:spcBef>
                <a:spcPct val="0"/>
              </a:spcBef>
            </a:pPr>
            <a:endParaRPr lang="en-US" sz="800" dirty="0">
              <a:latin typeface="+mj-lt"/>
            </a:endParaRPr>
          </a:p>
        </p:txBody>
      </p:sp>
      <p:sp>
        <p:nvSpPr>
          <p:cNvPr id="27" name="Rectangle 4"/>
          <p:cNvSpPr>
            <a:spLocks noChangeArrowheads="1"/>
          </p:cNvSpPr>
          <p:nvPr/>
        </p:nvSpPr>
        <p:spPr bwMode="auto">
          <a:xfrm>
            <a:off x="4149357" y="3232525"/>
            <a:ext cx="1103505" cy="491656"/>
          </a:xfrm>
          <a:prstGeom prst="rect">
            <a:avLst/>
          </a:prstGeom>
          <a:solidFill>
            <a:schemeClr val="tx2">
              <a:lumMod val="60000"/>
              <a:lumOff val="40000"/>
            </a:schemeClr>
          </a:solidFill>
          <a:ln>
            <a:noFill/>
          </a:ln>
        </p:spPr>
        <p:txBody>
          <a:bodyPr lIns="67563" tIns="54050" rIns="27025" bIns="54050" anchor="ctr"/>
          <a:lstStyle/>
          <a:p>
            <a:pPr algn="ctr">
              <a:spcBef>
                <a:spcPct val="30000"/>
              </a:spcBef>
              <a:buClr>
                <a:schemeClr val="tx2"/>
              </a:buClr>
              <a:buFont typeface="Wingdings" pitchFamily="2" charset="2"/>
              <a:buNone/>
            </a:pPr>
            <a:r>
              <a:rPr lang="en-US" sz="800" b="1" dirty="0">
                <a:solidFill>
                  <a:schemeClr val="bg1"/>
                </a:solidFill>
                <a:latin typeface="+mj-lt"/>
              </a:rPr>
              <a:t>Prepare Release Ready Build</a:t>
            </a:r>
          </a:p>
        </p:txBody>
      </p:sp>
      <p:sp>
        <p:nvSpPr>
          <p:cNvPr id="28" name="AutoShape 5"/>
          <p:cNvSpPr>
            <a:spLocks noChangeArrowheads="1"/>
          </p:cNvSpPr>
          <p:nvPr/>
        </p:nvSpPr>
        <p:spPr bwMode="auto">
          <a:xfrm rot="5190818">
            <a:off x="5098385" y="3390714"/>
            <a:ext cx="341536" cy="175279"/>
          </a:xfrm>
          <a:prstGeom prst="downArrow">
            <a:avLst>
              <a:gd name="adj1" fmla="val 50722"/>
              <a:gd name="adj2" fmla="val 63652"/>
            </a:avLst>
          </a:prstGeom>
          <a:solidFill>
            <a:schemeClr val="bg2">
              <a:lumMod val="75000"/>
            </a:schemeClr>
          </a:solidFill>
          <a:ln w="38100" algn="ctr">
            <a:solidFill>
              <a:schemeClr val="bg1"/>
            </a:solidFill>
            <a:miter lim="800000"/>
            <a:headEnd/>
            <a:tailEnd/>
          </a:ln>
        </p:spPr>
        <p:txBody>
          <a:bodyPr vert="eaVert" wrap="none" lIns="0" tIns="0" rIns="0" bIns="0" anchor="ctr"/>
          <a:lstStyle/>
          <a:p>
            <a:pPr algn="ctr">
              <a:spcBef>
                <a:spcPct val="0"/>
              </a:spcBef>
            </a:pPr>
            <a:endParaRPr lang="en-US" sz="800" dirty="0">
              <a:latin typeface="+mj-lt"/>
            </a:endParaRPr>
          </a:p>
        </p:txBody>
      </p:sp>
      <p:sp>
        <p:nvSpPr>
          <p:cNvPr id="26" name="Rectangle 4"/>
          <p:cNvSpPr>
            <a:spLocks noChangeArrowheads="1"/>
          </p:cNvSpPr>
          <p:nvPr/>
        </p:nvSpPr>
        <p:spPr bwMode="auto">
          <a:xfrm>
            <a:off x="5326478" y="3232525"/>
            <a:ext cx="1103505" cy="491656"/>
          </a:xfrm>
          <a:prstGeom prst="rect">
            <a:avLst/>
          </a:prstGeom>
          <a:solidFill>
            <a:schemeClr val="bg2">
              <a:lumMod val="75000"/>
            </a:schemeClr>
          </a:solidFill>
          <a:ln>
            <a:noFill/>
          </a:ln>
        </p:spPr>
        <p:txBody>
          <a:bodyPr lIns="67563" tIns="54050" rIns="27025" bIns="54050" anchor="ctr"/>
          <a:lstStyle/>
          <a:p>
            <a:pPr algn="ctr">
              <a:spcBef>
                <a:spcPct val="30000"/>
              </a:spcBef>
              <a:buClr>
                <a:schemeClr val="tx2"/>
              </a:buClr>
              <a:buFont typeface="Wingdings" pitchFamily="2" charset="2"/>
              <a:buNone/>
            </a:pPr>
            <a:r>
              <a:rPr lang="en-US" sz="800" b="1" dirty="0">
                <a:solidFill>
                  <a:schemeClr val="bg1"/>
                </a:solidFill>
                <a:latin typeface="+mj-lt"/>
              </a:rPr>
              <a:t>Packaging</a:t>
            </a:r>
          </a:p>
        </p:txBody>
      </p:sp>
      <p:sp>
        <p:nvSpPr>
          <p:cNvPr id="25" name="AutoShape 5"/>
          <p:cNvSpPr>
            <a:spLocks noChangeArrowheads="1"/>
          </p:cNvSpPr>
          <p:nvPr/>
        </p:nvSpPr>
        <p:spPr bwMode="auto">
          <a:xfrm rot="5190818">
            <a:off x="6286897" y="3390714"/>
            <a:ext cx="341536" cy="175279"/>
          </a:xfrm>
          <a:prstGeom prst="downArrow">
            <a:avLst>
              <a:gd name="adj1" fmla="val 50722"/>
              <a:gd name="adj2" fmla="val 63652"/>
            </a:avLst>
          </a:prstGeom>
          <a:solidFill>
            <a:schemeClr val="tx2">
              <a:lumMod val="60000"/>
              <a:lumOff val="40000"/>
            </a:schemeClr>
          </a:solidFill>
          <a:ln w="38100" algn="ctr">
            <a:solidFill>
              <a:schemeClr val="bg1"/>
            </a:solidFill>
            <a:miter lim="800000"/>
            <a:headEnd/>
            <a:tailEnd/>
          </a:ln>
        </p:spPr>
        <p:txBody>
          <a:bodyPr vert="eaVert" wrap="none" lIns="0" tIns="0" rIns="0" bIns="0" anchor="ctr"/>
          <a:lstStyle/>
          <a:p>
            <a:pPr algn="ctr">
              <a:spcBef>
                <a:spcPct val="0"/>
              </a:spcBef>
            </a:pPr>
            <a:endParaRPr lang="en-US" sz="800" dirty="0">
              <a:latin typeface="+mj-lt"/>
            </a:endParaRPr>
          </a:p>
        </p:txBody>
      </p:sp>
      <p:sp>
        <p:nvSpPr>
          <p:cNvPr id="23" name="Rectangle 4"/>
          <p:cNvSpPr>
            <a:spLocks noChangeArrowheads="1"/>
          </p:cNvSpPr>
          <p:nvPr/>
        </p:nvSpPr>
        <p:spPr bwMode="auto">
          <a:xfrm>
            <a:off x="6503764" y="3232525"/>
            <a:ext cx="1103505" cy="491656"/>
          </a:xfrm>
          <a:prstGeom prst="rect">
            <a:avLst/>
          </a:prstGeom>
          <a:solidFill>
            <a:schemeClr val="tx2">
              <a:lumMod val="60000"/>
              <a:lumOff val="40000"/>
            </a:schemeClr>
          </a:solidFill>
          <a:ln>
            <a:noFill/>
          </a:ln>
        </p:spPr>
        <p:txBody>
          <a:bodyPr lIns="67563" tIns="54050" rIns="27025" bIns="54050" anchor="ctr"/>
          <a:lstStyle/>
          <a:p>
            <a:pPr algn="ctr">
              <a:spcBef>
                <a:spcPct val="30000"/>
              </a:spcBef>
              <a:buClr>
                <a:schemeClr val="tx2"/>
              </a:buClr>
              <a:buFont typeface="Wingdings" pitchFamily="2" charset="2"/>
              <a:buNone/>
            </a:pPr>
            <a:r>
              <a:rPr lang="en-US" sz="800" b="1" dirty="0">
                <a:solidFill>
                  <a:schemeClr val="bg1"/>
                </a:solidFill>
                <a:latin typeface="+mj-lt"/>
              </a:rPr>
              <a:t>Integration Testing</a:t>
            </a:r>
          </a:p>
        </p:txBody>
      </p:sp>
      <p:sp>
        <p:nvSpPr>
          <p:cNvPr id="24" name="AutoShape 5"/>
          <p:cNvSpPr>
            <a:spLocks noChangeArrowheads="1"/>
          </p:cNvSpPr>
          <p:nvPr/>
        </p:nvSpPr>
        <p:spPr bwMode="auto">
          <a:xfrm>
            <a:off x="6866998" y="3109308"/>
            <a:ext cx="366187" cy="163480"/>
          </a:xfrm>
          <a:prstGeom prst="downArrow">
            <a:avLst>
              <a:gd name="adj1" fmla="val 50722"/>
              <a:gd name="adj2" fmla="val 63652"/>
            </a:avLst>
          </a:prstGeom>
          <a:solidFill>
            <a:schemeClr val="bg2">
              <a:lumMod val="75000"/>
            </a:schemeClr>
          </a:solidFill>
          <a:ln w="38100" algn="ctr">
            <a:solidFill>
              <a:schemeClr val="bg1"/>
            </a:solidFill>
            <a:miter lim="800000"/>
            <a:headEnd/>
            <a:tailEnd/>
          </a:ln>
        </p:spPr>
        <p:txBody>
          <a:bodyPr vert="eaVert" wrap="none" lIns="0" tIns="0" rIns="0" bIns="0" anchor="ctr"/>
          <a:lstStyle/>
          <a:p>
            <a:pPr algn="ctr">
              <a:spcBef>
                <a:spcPct val="0"/>
              </a:spcBef>
            </a:pPr>
            <a:endParaRPr lang="en-US" sz="800" dirty="0">
              <a:latin typeface="+mj-lt"/>
            </a:endParaRPr>
          </a:p>
        </p:txBody>
      </p:sp>
      <p:sp>
        <p:nvSpPr>
          <p:cNvPr id="21" name="Rectangle 4"/>
          <p:cNvSpPr>
            <a:spLocks noChangeArrowheads="1"/>
          </p:cNvSpPr>
          <p:nvPr/>
        </p:nvSpPr>
        <p:spPr bwMode="auto">
          <a:xfrm>
            <a:off x="6480446" y="2439343"/>
            <a:ext cx="1103505" cy="712462"/>
          </a:xfrm>
          <a:prstGeom prst="rect">
            <a:avLst/>
          </a:prstGeom>
          <a:solidFill>
            <a:schemeClr val="bg2">
              <a:lumMod val="75000"/>
            </a:schemeClr>
          </a:solidFill>
          <a:ln>
            <a:noFill/>
          </a:ln>
        </p:spPr>
        <p:txBody>
          <a:bodyPr lIns="67563" tIns="54050" rIns="27025" bIns="54050" anchor="ctr"/>
          <a:lstStyle/>
          <a:p>
            <a:pPr algn="ctr">
              <a:spcBef>
                <a:spcPct val="30000"/>
              </a:spcBef>
              <a:buClr>
                <a:schemeClr val="tx2"/>
              </a:buClr>
              <a:buFont typeface="Wingdings" pitchFamily="2" charset="2"/>
              <a:buNone/>
            </a:pPr>
            <a:r>
              <a:rPr lang="en-US" sz="800" b="1" dirty="0">
                <a:solidFill>
                  <a:schemeClr val="bg1"/>
                </a:solidFill>
                <a:latin typeface="+mj-lt"/>
              </a:rPr>
              <a:t>Deploy to test </a:t>
            </a:r>
          </a:p>
        </p:txBody>
      </p:sp>
      <p:sp>
        <p:nvSpPr>
          <p:cNvPr id="18" name="AutoShape 5"/>
          <p:cNvSpPr>
            <a:spLocks noChangeArrowheads="1"/>
          </p:cNvSpPr>
          <p:nvPr/>
        </p:nvSpPr>
        <p:spPr bwMode="auto">
          <a:xfrm>
            <a:off x="6843681" y="2315105"/>
            <a:ext cx="366187" cy="163480"/>
          </a:xfrm>
          <a:prstGeom prst="downArrow">
            <a:avLst>
              <a:gd name="adj1" fmla="val 50722"/>
              <a:gd name="adj2" fmla="val 63652"/>
            </a:avLst>
          </a:prstGeom>
          <a:solidFill>
            <a:schemeClr val="tx2">
              <a:lumMod val="60000"/>
              <a:lumOff val="40000"/>
            </a:schemeClr>
          </a:solidFill>
          <a:ln w="38100" algn="ctr">
            <a:solidFill>
              <a:schemeClr val="bg1"/>
            </a:solidFill>
            <a:miter lim="800000"/>
            <a:headEnd/>
            <a:tailEnd/>
          </a:ln>
        </p:spPr>
        <p:txBody>
          <a:bodyPr vert="eaVert" wrap="none" lIns="0" tIns="0" rIns="0" bIns="0" anchor="ctr"/>
          <a:lstStyle/>
          <a:p>
            <a:pPr algn="ctr">
              <a:spcBef>
                <a:spcPct val="0"/>
              </a:spcBef>
            </a:pPr>
            <a:endParaRPr lang="en-US" sz="800" dirty="0">
              <a:latin typeface="+mj-lt"/>
            </a:endParaRPr>
          </a:p>
        </p:txBody>
      </p:sp>
      <p:sp>
        <p:nvSpPr>
          <p:cNvPr id="17" name="Rectangle 4"/>
          <p:cNvSpPr>
            <a:spLocks noChangeArrowheads="1"/>
          </p:cNvSpPr>
          <p:nvPr/>
        </p:nvSpPr>
        <p:spPr bwMode="auto">
          <a:xfrm>
            <a:off x="6480446" y="1881270"/>
            <a:ext cx="1103505" cy="491656"/>
          </a:xfrm>
          <a:prstGeom prst="rect">
            <a:avLst/>
          </a:prstGeom>
          <a:solidFill>
            <a:schemeClr val="tx2">
              <a:lumMod val="60000"/>
              <a:lumOff val="40000"/>
            </a:schemeClr>
          </a:solidFill>
          <a:ln>
            <a:noFill/>
          </a:ln>
        </p:spPr>
        <p:txBody>
          <a:bodyPr lIns="67563" tIns="54050" rIns="27025" bIns="54050" anchor="ctr"/>
          <a:lstStyle/>
          <a:p>
            <a:pPr algn="ctr">
              <a:spcBef>
                <a:spcPct val="30000"/>
              </a:spcBef>
              <a:buClr>
                <a:schemeClr val="tx2"/>
              </a:buClr>
              <a:buFont typeface="Wingdings" pitchFamily="2" charset="2"/>
              <a:buNone/>
            </a:pPr>
            <a:r>
              <a:rPr lang="en-US" sz="800" b="1" dirty="0">
                <a:solidFill>
                  <a:schemeClr val="bg1"/>
                </a:solidFill>
                <a:latin typeface="+mj-lt"/>
              </a:rPr>
              <a:t>Quality Control </a:t>
            </a:r>
          </a:p>
        </p:txBody>
      </p:sp>
      <p:sp>
        <p:nvSpPr>
          <p:cNvPr id="20" name="AutoShape 3"/>
          <p:cNvSpPr>
            <a:spLocks noChangeArrowheads="1"/>
          </p:cNvSpPr>
          <p:nvPr/>
        </p:nvSpPr>
        <p:spPr bwMode="auto">
          <a:xfrm rot="16200000">
            <a:off x="6271764" y="2084736"/>
            <a:ext cx="341536" cy="175279"/>
          </a:xfrm>
          <a:prstGeom prst="downArrow">
            <a:avLst>
              <a:gd name="adj1" fmla="val 50722"/>
              <a:gd name="adj2" fmla="val 63652"/>
            </a:avLst>
          </a:prstGeom>
          <a:solidFill>
            <a:schemeClr val="bg2">
              <a:lumMod val="75000"/>
            </a:schemeClr>
          </a:solidFill>
          <a:ln w="38100" algn="ctr">
            <a:solidFill>
              <a:schemeClr val="bg1"/>
            </a:solidFill>
            <a:miter lim="800000"/>
            <a:headEnd/>
            <a:tailEnd/>
          </a:ln>
        </p:spPr>
        <p:txBody>
          <a:bodyPr vert="eaVert" wrap="none" lIns="0" tIns="0" rIns="0" bIns="0" anchor="ctr"/>
          <a:lstStyle/>
          <a:p>
            <a:pPr algn="ctr">
              <a:spcBef>
                <a:spcPct val="0"/>
              </a:spcBef>
            </a:pPr>
            <a:endParaRPr lang="en-US" sz="800" dirty="0">
              <a:latin typeface="+mj-lt"/>
            </a:endParaRPr>
          </a:p>
        </p:txBody>
      </p:sp>
      <p:sp>
        <p:nvSpPr>
          <p:cNvPr id="8" name="Rectangle 2"/>
          <p:cNvSpPr>
            <a:spLocks noChangeArrowheads="1"/>
          </p:cNvSpPr>
          <p:nvPr/>
        </p:nvSpPr>
        <p:spPr bwMode="auto">
          <a:xfrm>
            <a:off x="5299014" y="1898907"/>
            <a:ext cx="1103505" cy="491656"/>
          </a:xfrm>
          <a:prstGeom prst="rect">
            <a:avLst/>
          </a:prstGeom>
          <a:solidFill>
            <a:schemeClr val="bg2">
              <a:lumMod val="75000"/>
            </a:schemeClr>
          </a:solidFill>
          <a:ln>
            <a:noFill/>
          </a:ln>
        </p:spPr>
        <p:txBody>
          <a:bodyPr lIns="67563" tIns="54050" rIns="27025" bIns="54050" anchor="ctr"/>
          <a:lstStyle/>
          <a:p>
            <a:pPr algn="ctr">
              <a:spcBef>
                <a:spcPct val="30000"/>
              </a:spcBef>
              <a:buClr>
                <a:schemeClr val="tx2"/>
              </a:buClr>
              <a:buFont typeface="Wingdings" pitchFamily="2" charset="2"/>
              <a:buNone/>
            </a:pPr>
            <a:r>
              <a:rPr lang="en-US" sz="800" b="1" dirty="0">
                <a:solidFill>
                  <a:schemeClr val="bg1"/>
                </a:solidFill>
                <a:latin typeface="+mj-lt"/>
              </a:rPr>
              <a:t>Build Tools</a:t>
            </a:r>
          </a:p>
        </p:txBody>
      </p:sp>
      <p:sp>
        <p:nvSpPr>
          <p:cNvPr id="9" name="AutoShape 3"/>
          <p:cNvSpPr>
            <a:spLocks noChangeArrowheads="1"/>
          </p:cNvSpPr>
          <p:nvPr/>
        </p:nvSpPr>
        <p:spPr bwMode="auto">
          <a:xfrm rot="16200000">
            <a:off x="5090853" y="2088281"/>
            <a:ext cx="341536" cy="175279"/>
          </a:xfrm>
          <a:prstGeom prst="downArrow">
            <a:avLst>
              <a:gd name="adj1" fmla="val 50722"/>
              <a:gd name="adj2" fmla="val 63652"/>
            </a:avLst>
          </a:prstGeom>
          <a:solidFill>
            <a:schemeClr val="tx2">
              <a:lumMod val="60000"/>
              <a:lumOff val="40000"/>
            </a:schemeClr>
          </a:solidFill>
          <a:ln w="38100" algn="ctr">
            <a:solidFill>
              <a:schemeClr val="bg1"/>
            </a:solidFill>
            <a:miter lim="800000"/>
            <a:headEnd/>
            <a:tailEnd/>
          </a:ln>
        </p:spPr>
        <p:txBody>
          <a:bodyPr vert="eaVert" wrap="none" lIns="0" tIns="0" rIns="0" bIns="0" anchor="ctr"/>
          <a:lstStyle/>
          <a:p>
            <a:pPr algn="ctr">
              <a:spcBef>
                <a:spcPct val="0"/>
              </a:spcBef>
            </a:pPr>
            <a:endParaRPr lang="en-US" sz="800" dirty="0">
              <a:latin typeface="+mj-lt"/>
            </a:endParaRPr>
          </a:p>
        </p:txBody>
      </p:sp>
      <p:sp>
        <p:nvSpPr>
          <p:cNvPr id="10" name="Rectangle 4"/>
          <p:cNvSpPr>
            <a:spLocks noChangeArrowheads="1"/>
          </p:cNvSpPr>
          <p:nvPr/>
        </p:nvSpPr>
        <p:spPr bwMode="auto">
          <a:xfrm>
            <a:off x="4106192" y="1898907"/>
            <a:ext cx="1103505" cy="491656"/>
          </a:xfrm>
          <a:prstGeom prst="rect">
            <a:avLst/>
          </a:prstGeom>
          <a:solidFill>
            <a:schemeClr val="tx2">
              <a:lumMod val="60000"/>
              <a:lumOff val="40000"/>
            </a:schemeClr>
          </a:solidFill>
          <a:ln>
            <a:noFill/>
          </a:ln>
        </p:spPr>
        <p:txBody>
          <a:bodyPr lIns="67563" tIns="54050" rIns="27025" bIns="54050" anchor="ctr"/>
          <a:lstStyle/>
          <a:p>
            <a:pPr algn="ctr">
              <a:spcBef>
                <a:spcPct val="30000"/>
              </a:spcBef>
              <a:buClr>
                <a:schemeClr val="tx2"/>
              </a:buClr>
              <a:buFont typeface="Wingdings" pitchFamily="2" charset="2"/>
              <a:buNone/>
            </a:pPr>
            <a:r>
              <a:rPr lang="en-US" sz="800" b="1" dirty="0">
                <a:solidFill>
                  <a:schemeClr val="bg1"/>
                </a:solidFill>
                <a:latin typeface="+mj-lt"/>
              </a:rPr>
              <a:t>Version</a:t>
            </a:r>
          </a:p>
          <a:p>
            <a:pPr algn="ctr">
              <a:spcBef>
                <a:spcPct val="30000"/>
              </a:spcBef>
              <a:buClr>
                <a:schemeClr val="tx2"/>
              </a:buClr>
              <a:buFont typeface="Wingdings" pitchFamily="2" charset="2"/>
              <a:buNone/>
            </a:pPr>
            <a:r>
              <a:rPr lang="en-US" sz="800" b="1" dirty="0">
                <a:solidFill>
                  <a:schemeClr val="bg1"/>
                </a:solidFill>
                <a:latin typeface="+mj-lt"/>
              </a:rPr>
              <a:t> control </a:t>
            </a:r>
          </a:p>
        </p:txBody>
      </p:sp>
      <p:sp>
        <p:nvSpPr>
          <p:cNvPr id="11" name="AutoShape 5"/>
          <p:cNvSpPr>
            <a:spLocks noChangeArrowheads="1"/>
          </p:cNvSpPr>
          <p:nvPr/>
        </p:nvSpPr>
        <p:spPr bwMode="auto">
          <a:xfrm rot="16200000">
            <a:off x="3886393" y="2088281"/>
            <a:ext cx="341536" cy="175279"/>
          </a:xfrm>
          <a:prstGeom prst="downArrow">
            <a:avLst>
              <a:gd name="adj1" fmla="val 50722"/>
              <a:gd name="adj2" fmla="val 63652"/>
            </a:avLst>
          </a:prstGeom>
          <a:solidFill>
            <a:schemeClr val="bg2">
              <a:lumMod val="75000"/>
            </a:schemeClr>
          </a:solidFill>
          <a:ln w="38100" algn="ctr">
            <a:solidFill>
              <a:schemeClr val="bg1"/>
            </a:solidFill>
            <a:miter lim="800000"/>
            <a:headEnd/>
            <a:tailEnd/>
          </a:ln>
        </p:spPr>
        <p:txBody>
          <a:bodyPr vert="eaVert" wrap="none" lIns="0" tIns="0" rIns="0" bIns="0" anchor="ctr"/>
          <a:lstStyle/>
          <a:p>
            <a:pPr algn="ctr">
              <a:spcBef>
                <a:spcPct val="0"/>
              </a:spcBef>
            </a:pPr>
            <a:endParaRPr lang="en-US" sz="800" dirty="0">
              <a:latin typeface="+mj-lt"/>
            </a:endParaRPr>
          </a:p>
        </p:txBody>
      </p:sp>
      <p:sp>
        <p:nvSpPr>
          <p:cNvPr id="12" name="Rectangle 6"/>
          <p:cNvSpPr>
            <a:spLocks noChangeArrowheads="1"/>
          </p:cNvSpPr>
          <p:nvPr/>
        </p:nvSpPr>
        <p:spPr bwMode="auto">
          <a:xfrm>
            <a:off x="2913370" y="1898907"/>
            <a:ext cx="1103505" cy="491656"/>
          </a:xfrm>
          <a:prstGeom prst="rect">
            <a:avLst/>
          </a:prstGeom>
          <a:solidFill>
            <a:schemeClr val="bg2">
              <a:lumMod val="75000"/>
            </a:schemeClr>
          </a:solidFill>
          <a:ln>
            <a:noFill/>
          </a:ln>
        </p:spPr>
        <p:txBody>
          <a:bodyPr lIns="67563" tIns="54050" rIns="27025" bIns="54050" anchor="ctr"/>
          <a:lstStyle/>
          <a:p>
            <a:pPr algn="ctr">
              <a:spcBef>
                <a:spcPct val="30000"/>
              </a:spcBef>
              <a:buClr>
                <a:schemeClr val="tx2"/>
              </a:buClr>
              <a:buFont typeface="Wingdings" pitchFamily="2" charset="2"/>
              <a:buNone/>
            </a:pPr>
            <a:r>
              <a:rPr lang="en-US" sz="800" b="1" dirty="0">
                <a:solidFill>
                  <a:schemeClr val="bg1"/>
                </a:solidFill>
                <a:latin typeface="+mj-lt"/>
              </a:rPr>
              <a:t>Integrated Development Environment (IDE)</a:t>
            </a:r>
          </a:p>
        </p:txBody>
      </p:sp>
      <p:sp>
        <p:nvSpPr>
          <p:cNvPr id="13" name="AutoShape 7"/>
          <p:cNvSpPr>
            <a:spLocks noChangeArrowheads="1"/>
          </p:cNvSpPr>
          <p:nvPr/>
        </p:nvSpPr>
        <p:spPr bwMode="auto">
          <a:xfrm rot="16200000">
            <a:off x="2704716" y="2098906"/>
            <a:ext cx="341536" cy="175279"/>
          </a:xfrm>
          <a:prstGeom prst="downArrow">
            <a:avLst>
              <a:gd name="adj1" fmla="val 50722"/>
              <a:gd name="adj2" fmla="val 63652"/>
            </a:avLst>
          </a:prstGeom>
          <a:solidFill>
            <a:schemeClr val="tx2">
              <a:lumMod val="60000"/>
              <a:lumOff val="40000"/>
            </a:schemeClr>
          </a:solidFill>
          <a:ln w="38100" algn="ctr">
            <a:solidFill>
              <a:schemeClr val="bg1"/>
            </a:solidFill>
            <a:miter lim="800000"/>
            <a:headEnd/>
            <a:tailEnd/>
          </a:ln>
        </p:spPr>
        <p:txBody>
          <a:bodyPr vert="eaVert" wrap="none" lIns="0" tIns="0" rIns="0" bIns="0" anchor="ctr"/>
          <a:lstStyle/>
          <a:p>
            <a:pPr algn="ctr">
              <a:spcBef>
                <a:spcPct val="0"/>
              </a:spcBef>
            </a:pPr>
            <a:endParaRPr lang="en-US" sz="800" dirty="0">
              <a:latin typeface="+mj-lt"/>
            </a:endParaRPr>
          </a:p>
        </p:txBody>
      </p:sp>
      <p:sp>
        <p:nvSpPr>
          <p:cNvPr id="14" name="Rectangle 8"/>
          <p:cNvSpPr>
            <a:spLocks noChangeArrowheads="1"/>
          </p:cNvSpPr>
          <p:nvPr/>
        </p:nvSpPr>
        <p:spPr bwMode="auto">
          <a:xfrm>
            <a:off x="1731939" y="1898907"/>
            <a:ext cx="1103505" cy="491656"/>
          </a:xfrm>
          <a:prstGeom prst="rect">
            <a:avLst/>
          </a:prstGeom>
          <a:solidFill>
            <a:schemeClr val="tx2">
              <a:lumMod val="60000"/>
              <a:lumOff val="40000"/>
            </a:schemeClr>
          </a:solidFill>
          <a:ln>
            <a:noFill/>
          </a:ln>
        </p:spPr>
        <p:txBody>
          <a:bodyPr lIns="67563" tIns="54050" rIns="27025" bIns="54050" anchor="ctr"/>
          <a:lstStyle/>
          <a:p>
            <a:pPr algn="ctr">
              <a:spcBef>
                <a:spcPct val="30000"/>
              </a:spcBef>
              <a:buClr>
                <a:schemeClr val="tx2"/>
              </a:buClr>
              <a:buFont typeface="Wingdings" pitchFamily="2" charset="2"/>
              <a:buNone/>
            </a:pPr>
            <a:r>
              <a:rPr lang="en-US" sz="800" b="1" dirty="0">
                <a:solidFill>
                  <a:schemeClr val="bg1"/>
                </a:solidFill>
                <a:latin typeface="+mj-lt"/>
              </a:rPr>
              <a:t>Requirements traceability with Test cases</a:t>
            </a:r>
          </a:p>
        </p:txBody>
      </p:sp>
      <p:sp>
        <p:nvSpPr>
          <p:cNvPr id="15" name="AutoShape 9"/>
          <p:cNvSpPr>
            <a:spLocks noChangeArrowheads="1"/>
          </p:cNvSpPr>
          <p:nvPr/>
        </p:nvSpPr>
        <p:spPr bwMode="auto">
          <a:xfrm rot="16200000">
            <a:off x="1534426" y="2067034"/>
            <a:ext cx="341536" cy="175276"/>
          </a:xfrm>
          <a:prstGeom prst="downArrow">
            <a:avLst>
              <a:gd name="adj1" fmla="val 50722"/>
              <a:gd name="adj2" fmla="val 63652"/>
            </a:avLst>
          </a:prstGeom>
          <a:solidFill>
            <a:schemeClr val="bg2">
              <a:lumMod val="75000"/>
            </a:schemeClr>
          </a:solidFill>
          <a:ln w="38100" algn="ctr">
            <a:solidFill>
              <a:schemeClr val="bg1"/>
            </a:solidFill>
            <a:miter lim="800000"/>
            <a:headEnd/>
            <a:tailEnd/>
          </a:ln>
        </p:spPr>
        <p:txBody>
          <a:bodyPr vert="eaVert" wrap="none" lIns="0" tIns="0" rIns="0" bIns="0" anchor="ctr"/>
          <a:lstStyle/>
          <a:p>
            <a:pPr algn="ctr">
              <a:spcBef>
                <a:spcPct val="0"/>
              </a:spcBef>
            </a:pPr>
            <a:endParaRPr lang="en-US" sz="800" dirty="0">
              <a:latin typeface="+mj-lt"/>
            </a:endParaRPr>
          </a:p>
        </p:txBody>
      </p:sp>
      <p:sp>
        <p:nvSpPr>
          <p:cNvPr id="16" name="Rectangle 10"/>
          <p:cNvSpPr>
            <a:spLocks noChangeArrowheads="1"/>
          </p:cNvSpPr>
          <p:nvPr/>
        </p:nvSpPr>
        <p:spPr bwMode="auto">
          <a:xfrm>
            <a:off x="550508" y="1898907"/>
            <a:ext cx="1103505" cy="491656"/>
          </a:xfrm>
          <a:prstGeom prst="rect">
            <a:avLst/>
          </a:prstGeom>
          <a:solidFill>
            <a:schemeClr val="bg2">
              <a:lumMod val="75000"/>
            </a:schemeClr>
          </a:solidFill>
          <a:ln>
            <a:noFill/>
          </a:ln>
        </p:spPr>
        <p:txBody>
          <a:bodyPr lIns="67563" tIns="54050" rIns="27025" bIns="54050" anchor="ctr"/>
          <a:lstStyle/>
          <a:p>
            <a:pPr algn="ctr">
              <a:spcBef>
                <a:spcPct val="30000"/>
              </a:spcBef>
              <a:buClr>
                <a:schemeClr val="tx2"/>
              </a:buClr>
              <a:buFont typeface="Wingdings" pitchFamily="2" charset="2"/>
              <a:buNone/>
            </a:pPr>
            <a:r>
              <a:rPr lang="en-US" sz="800" b="1" dirty="0">
                <a:solidFill>
                  <a:schemeClr val="bg1"/>
                </a:solidFill>
                <a:latin typeface="+mj-lt"/>
              </a:rPr>
              <a:t>Planning &amp; Feedback</a:t>
            </a:r>
          </a:p>
        </p:txBody>
      </p:sp>
      <p:sp>
        <p:nvSpPr>
          <p:cNvPr id="48" name="Rectangle 47"/>
          <p:cNvSpPr/>
          <p:nvPr/>
        </p:nvSpPr>
        <p:spPr>
          <a:xfrm>
            <a:off x="550508" y="1059583"/>
            <a:ext cx="1103505" cy="72245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644" tIns="34322" rIns="68644" bIns="34322" rtlCol="0" anchor="t"/>
          <a:lstStyle/>
          <a:p>
            <a:pPr algn="ctr"/>
            <a:endParaRPr lang="en-US" sz="1200" dirty="0"/>
          </a:p>
        </p:txBody>
      </p:sp>
      <p:sp>
        <p:nvSpPr>
          <p:cNvPr id="49" name="Rectangle 48"/>
          <p:cNvSpPr/>
          <p:nvPr/>
        </p:nvSpPr>
        <p:spPr>
          <a:xfrm>
            <a:off x="1726413" y="1059583"/>
            <a:ext cx="1103505" cy="72245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644" tIns="34322" rIns="68644" bIns="34322" rtlCol="0" anchor="t"/>
          <a:lstStyle/>
          <a:p>
            <a:pPr algn="ctr"/>
            <a:endParaRPr lang="en-US" sz="1200" dirty="0"/>
          </a:p>
        </p:txBody>
      </p:sp>
      <p:sp>
        <p:nvSpPr>
          <p:cNvPr id="50" name="Rectangle 49"/>
          <p:cNvSpPr/>
          <p:nvPr/>
        </p:nvSpPr>
        <p:spPr>
          <a:xfrm>
            <a:off x="2919745" y="1059583"/>
            <a:ext cx="1103505" cy="72245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644" tIns="34322" rIns="68644" bIns="34322" rtlCol="0" anchor="t"/>
          <a:lstStyle/>
          <a:p>
            <a:pPr algn="ctr"/>
            <a:endParaRPr lang="en-US" sz="1200" dirty="0"/>
          </a:p>
        </p:txBody>
      </p:sp>
      <p:sp>
        <p:nvSpPr>
          <p:cNvPr id="51" name="Rectangle 50"/>
          <p:cNvSpPr/>
          <p:nvPr/>
        </p:nvSpPr>
        <p:spPr>
          <a:xfrm>
            <a:off x="4095651" y="1059583"/>
            <a:ext cx="1103505" cy="72245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644" tIns="34322" rIns="68644" bIns="34322" rtlCol="0" anchor="t"/>
          <a:lstStyle/>
          <a:p>
            <a:pPr algn="ctr"/>
            <a:endParaRPr lang="en-US" sz="1200" dirty="0"/>
          </a:p>
        </p:txBody>
      </p:sp>
      <p:sp>
        <p:nvSpPr>
          <p:cNvPr id="52" name="Rectangle 51"/>
          <p:cNvSpPr/>
          <p:nvPr/>
        </p:nvSpPr>
        <p:spPr>
          <a:xfrm>
            <a:off x="5261621" y="1059583"/>
            <a:ext cx="1103505" cy="72245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644" tIns="34322" rIns="68644" bIns="34322" rtlCol="0" anchor="t"/>
          <a:lstStyle/>
          <a:p>
            <a:pPr algn="ctr"/>
            <a:endParaRPr lang="en-US" sz="1200" dirty="0"/>
          </a:p>
        </p:txBody>
      </p:sp>
      <p:sp>
        <p:nvSpPr>
          <p:cNvPr id="53" name="Rectangle 52"/>
          <p:cNvSpPr/>
          <p:nvPr/>
        </p:nvSpPr>
        <p:spPr>
          <a:xfrm>
            <a:off x="6437527" y="1059583"/>
            <a:ext cx="1103505" cy="72245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644" tIns="34322" rIns="68644" bIns="34322" rtlCol="0" anchor="t"/>
          <a:lstStyle/>
          <a:p>
            <a:pPr algn="ctr"/>
            <a:endParaRPr lang="en-US" sz="1200" dirty="0"/>
          </a:p>
        </p:txBody>
      </p:sp>
      <p:sp>
        <p:nvSpPr>
          <p:cNvPr id="54" name="Rectangle 53"/>
          <p:cNvSpPr/>
          <p:nvPr/>
        </p:nvSpPr>
        <p:spPr>
          <a:xfrm>
            <a:off x="585036" y="3818352"/>
            <a:ext cx="1103505" cy="72245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644" tIns="34322" rIns="68644" bIns="34322" rtlCol="0" anchor="t"/>
          <a:lstStyle/>
          <a:p>
            <a:pPr algn="ctr"/>
            <a:endParaRPr lang="en-US" sz="1200" dirty="0"/>
          </a:p>
        </p:txBody>
      </p:sp>
      <p:sp>
        <p:nvSpPr>
          <p:cNvPr id="55" name="Rectangle 54"/>
          <p:cNvSpPr/>
          <p:nvPr/>
        </p:nvSpPr>
        <p:spPr>
          <a:xfrm>
            <a:off x="1760942" y="3818352"/>
            <a:ext cx="3491920" cy="72245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644" tIns="34322" rIns="68644" bIns="34322" rtlCol="0" anchor="t"/>
          <a:lstStyle/>
          <a:p>
            <a:pPr algn="ctr"/>
            <a:endParaRPr lang="en-US" sz="1200" dirty="0"/>
          </a:p>
        </p:txBody>
      </p:sp>
      <p:sp>
        <p:nvSpPr>
          <p:cNvPr id="58" name="Rectangle 57"/>
          <p:cNvSpPr/>
          <p:nvPr/>
        </p:nvSpPr>
        <p:spPr>
          <a:xfrm>
            <a:off x="5296150" y="3818352"/>
            <a:ext cx="1103505" cy="72245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644" tIns="34322" rIns="68644" bIns="34322" rtlCol="0" anchor="t"/>
          <a:lstStyle/>
          <a:p>
            <a:pPr algn="ctr"/>
            <a:endParaRPr lang="en-US" sz="1200" dirty="0"/>
          </a:p>
        </p:txBody>
      </p:sp>
      <p:sp>
        <p:nvSpPr>
          <p:cNvPr id="60" name="Rectangle 59"/>
          <p:cNvSpPr/>
          <p:nvPr/>
        </p:nvSpPr>
        <p:spPr>
          <a:xfrm>
            <a:off x="7644960" y="2439343"/>
            <a:ext cx="1103505" cy="128483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644" tIns="34322" rIns="68644" bIns="34322" rtlCol="0" anchor="t"/>
          <a:lstStyle/>
          <a:p>
            <a:pPr algn="ctr"/>
            <a:endParaRPr lang="en-US" sz="1200" dirty="0"/>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731" y="3887411"/>
            <a:ext cx="784910" cy="130556"/>
          </a:xfrm>
          <a:prstGeom prst="rect">
            <a:avLst/>
          </a:prstGeom>
          <a:solidFill>
            <a:schemeClr val="tx2">
              <a:lumMod val="60000"/>
              <a:lumOff val="40000"/>
            </a:schemeClr>
          </a:solidFill>
          <a:ln>
            <a:noFill/>
          </a:ln>
          <a:effectLst/>
        </p:spPr>
      </p:pic>
      <p:pic>
        <p:nvPicPr>
          <p:cNvPr id="62" name="Picture 65" descr="jira.png"/>
          <p:cNvPicPr>
            <a:picLocks noChangeAspect="1"/>
          </p:cNvPicPr>
          <p:nvPr/>
        </p:nvPicPr>
        <p:blipFill>
          <a:blip r:embed="rId5" cstate="screen"/>
          <a:srcRect/>
          <a:stretch>
            <a:fillRect/>
          </a:stretch>
        </p:blipFill>
        <p:spPr bwMode="auto">
          <a:xfrm>
            <a:off x="570642" y="1146920"/>
            <a:ext cx="485904" cy="442536"/>
          </a:xfrm>
          <a:prstGeom prst="rect">
            <a:avLst/>
          </a:prstGeom>
          <a:noFill/>
          <a:ln w="9525">
            <a:noFill/>
            <a:miter lim="800000"/>
            <a:headEnd/>
            <a:tailEnd/>
          </a:ln>
        </p:spPr>
      </p:pic>
      <p:pic>
        <p:nvPicPr>
          <p:cNvPr id="205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6547" y="1187078"/>
            <a:ext cx="481269" cy="414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56118" y="1067525"/>
            <a:ext cx="655147" cy="667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 name="Picture 20" descr="https://www.rosehosting.com/blog/wp-content/uploads/2014/05/how-to-install-and-set-up-git-on-ubuntu-14-04-lts-vps.jpg"/>
          <p:cNvPicPr>
            <a:picLocks noChangeAspect="1" noChangeArrowheads="1"/>
          </p:cNvPicPr>
          <p:nvPr/>
        </p:nvPicPr>
        <p:blipFill>
          <a:blip r:embed="rId8" cstate="screen"/>
          <a:srcRect/>
          <a:stretch>
            <a:fillRect/>
          </a:stretch>
        </p:blipFill>
        <p:spPr bwMode="auto">
          <a:xfrm>
            <a:off x="4911279" y="1171161"/>
            <a:ext cx="287089" cy="313760"/>
          </a:xfrm>
          <a:prstGeom prst="rect">
            <a:avLst/>
          </a:prstGeom>
          <a:noFill/>
        </p:spPr>
      </p:pic>
      <p:pic>
        <p:nvPicPr>
          <p:cNvPr id="68" name="Picture 67" descr="GitHub.png"/>
          <p:cNvPicPr>
            <a:picLocks noChangeAspect="1"/>
          </p:cNvPicPr>
          <p:nvPr/>
        </p:nvPicPr>
        <p:blipFill>
          <a:blip r:embed="rId9" cstate="screen"/>
          <a:srcRect/>
          <a:stretch>
            <a:fillRect/>
          </a:stretch>
        </p:blipFill>
        <p:spPr bwMode="auto">
          <a:xfrm>
            <a:off x="4324246" y="1097765"/>
            <a:ext cx="614421" cy="221268"/>
          </a:xfrm>
          <a:prstGeom prst="rect">
            <a:avLst/>
          </a:prstGeom>
          <a:noFill/>
          <a:ln w="9525">
            <a:noFill/>
            <a:miter lim="800000"/>
            <a:headEnd/>
            <a:tailEnd/>
          </a:ln>
        </p:spPr>
      </p:pic>
      <p:pic>
        <p:nvPicPr>
          <p:cNvPr id="69" name="Picture 22" descr="http://i0.wp.com/www.naturalborncoder.com/wp-content/uploads/2015/05/sonarqube_logo_720.png?resize=720%2C200">
            <a:hlinkClick r:id="rId10"/>
          </p:cNvPr>
          <p:cNvPicPr>
            <a:picLocks noChangeAspect="1" noChangeArrowheads="1"/>
          </p:cNvPicPr>
          <p:nvPr/>
        </p:nvPicPr>
        <p:blipFill>
          <a:blip r:embed="rId11" cstate="screen"/>
          <a:srcRect/>
          <a:stretch>
            <a:fillRect/>
          </a:stretch>
        </p:blipFill>
        <p:spPr bwMode="auto">
          <a:xfrm>
            <a:off x="6634539" y="1088156"/>
            <a:ext cx="709479" cy="280033"/>
          </a:xfrm>
          <a:prstGeom prst="rect">
            <a:avLst/>
          </a:prstGeom>
          <a:noFill/>
          <a:ln w="9525">
            <a:noFill/>
            <a:miter lim="800000"/>
            <a:headEnd/>
            <a:tailEnd/>
          </a:ln>
        </p:spPr>
      </p:pic>
      <p:pic>
        <p:nvPicPr>
          <p:cNvPr id="2055" name="Picture 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34539" y="1368189"/>
            <a:ext cx="607433" cy="360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 name="Picture 71" descr="http://a3ab771892fd198a96736e50.javacodegeeks.netdna-cdn.com/wp-content/uploads/2012/10/apache-maven-logo.jpg"/>
          <p:cNvPicPr>
            <a:picLocks noChangeAspect="1" noChangeArrowheads="1"/>
          </p:cNvPicPr>
          <p:nvPr/>
        </p:nvPicPr>
        <p:blipFill>
          <a:blip r:embed="rId13" cstate="screen"/>
          <a:srcRect/>
          <a:stretch>
            <a:fillRect/>
          </a:stretch>
        </p:blipFill>
        <p:spPr bwMode="auto">
          <a:xfrm>
            <a:off x="5535766" y="1498636"/>
            <a:ext cx="623261" cy="90821"/>
          </a:xfrm>
          <a:prstGeom prst="rect">
            <a:avLst/>
          </a:prstGeom>
          <a:noFill/>
        </p:spPr>
      </p:pic>
      <p:pic>
        <p:nvPicPr>
          <p:cNvPr id="73" name="Picture 60" descr="jenkins.png"/>
          <p:cNvPicPr>
            <a:picLocks noChangeAspect="1"/>
          </p:cNvPicPr>
          <p:nvPr/>
        </p:nvPicPr>
        <p:blipFill>
          <a:blip r:embed="rId14" cstate="screen"/>
          <a:srcRect/>
          <a:stretch>
            <a:fillRect/>
          </a:stretch>
        </p:blipFill>
        <p:spPr bwMode="auto">
          <a:xfrm>
            <a:off x="5464076" y="1122213"/>
            <a:ext cx="767651" cy="245976"/>
          </a:xfrm>
          <a:prstGeom prst="rect">
            <a:avLst/>
          </a:prstGeom>
          <a:noFill/>
          <a:ln w="9525">
            <a:noFill/>
            <a:miter lim="800000"/>
            <a:headEnd/>
            <a:tailEnd/>
          </a:ln>
        </p:spPr>
      </p:pic>
      <p:pic>
        <p:nvPicPr>
          <p:cNvPr id="74" name="Picture 30" descr="http://www.xqual.com/resources/images/logos/Selenium-logo.gif">
            <a:hlinkClick r:id="rId15"/>
          </p:cNvPr>
          <p:cNvPicPr>
            <a:picLocks noChangeAspect="1" noChangeArrowheads="1"/>
          </p:cNvPicPr>
          <p:nvPr/>
        </p:nvPicPr>
        <p:blipFill>
          <a:blip r:embed="rId16" cstate="screen"/>
          <a:stretch>
            <a:fillRect/>
          </a:stretch>
        </p:blipFill>
        <p:spPr bwMode="auto">
          <a:xfrm>
            <a:off x="7734420" y="2459852"/>
            <a:ext cx="274592" cy="327761"/>
          </a:xfrm>
          <a:prstGeom prst="rect">
            <a:avLst/>
          </a:prstGeom>
          <a:noFill/>
          <a:ln>
            <a:noFill/>
          </a:ln>
        </p:spPr>
      </p:pic>
      <p:pic>
        <p:nvPicPr>
          <p:cNvPr id="2056" name="Picture 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81666" y="3059157"/>
            <a:ext cx="998659" cy="376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92168" y="3917636"/>
            <a:ext cx="677889" cy="11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1" name="Picture 13"/>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392304" y="4142034"/>
            <a:ext cx="972822" cy="298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 name="Picture 46" descr="https://www.docker.com/sites/all/themes/docker/assets/images/logo.png">
            <a:hlinkClick r:id="rId20"/>
          </p:cNvPr>
          <p:cNvPicPr>
            <a:picLocks noChangeAspect="1" noChangeArrowheads="1"/>
          </p:cNvPicPr>
          <p:nvPr/>
        </p:nvPicPr>
        <p:blipFill>
          <a:blip r:embed="rId21" cstate="screen"/>
          <a:srcRect/>
          <a:stretch>
            <a:fillRect/>
          </a:stretch>
        </p:blipFill>
        <p:spPr bwMode="auto">
          <a:xfrm>
            <a:off x="2511303" y="4207469"/>
            <a:ext cx="698052" cy="294649"/>
          </a:xfrm>
          <a:prstGeom prst="rect">
            <a:avLst/>
          </a:prstGeom>
          <a:noFill/>
          <a:ln w="9525">
            <a:noFill/>
            <a:miter lim="800000"/>
            <a:headEnd/>
            <a:tailEnd/>
          </a:ln>
        </p:spPr>
      </p:pic>
      <p:pic>
        <p:nvPicPr>
          <p:cNvPr id="81" name="Picture 24" descr="http://blog.trifork.com/wp-content/uploads/2013/10/Puppet_Logo.png"/>
          <p:cNvPicPr>
            <a:picLocks noChangeAspect="1" noChangeArrowheads="1"/>
          </p:cNvPicPr>
          <p:nvPr/>
        </p:nvPicPr>
        <p:blipFill>
          <a:blip r:embed="rId22" cstate="screen"/>
          <a:srcRect/>
          <a:stretch>
            <a:fillRect/>
          </a:stretch>
        </p:blipFill>
        <p:spPr bwMode="auto">
          <a:xfrm>
            <a:off x="3320989" y="3962883"/>
            <a:ext cx="371824" cy="338638"/>
          </a:xfrm>
          <a:prstGeom prst="rect">
            <a:avLst/>
          </a:prstGeom>
          <a:noFill/>
        </p:spPr>
      </p:pic>
      <p:pic>
        <p:nvPicPr>
          <p:cNvPr id="82" name="Picture 61" descr="Chef.jpg"/>
          <p:cNvPicPr>
            <a:picLocks noChangeAspect="1"/>
          </p:cNvPicPr>
          <p:nvPr/>
        </p:nvPicPr>
        <p:blipFill>
          <a:blip r:embed="rId23" cstate="screen"/>
          <a:srcRect/>
          <a:stretch>
            <a:fillRect/>
          </a:stretch>
        </p:blipFill>
        <p:spPr bwMode="auto">
          <a:xfrm>
            <a:off x="1962859" y="3858556"/>
            <a:ext cx="355260" cy="318821"/>
          </a:xfrm>
          <a:prstGeom prst="rect">
            <a:avLst/>
          </a:prstGeom>
          <a:noFill/>
          <a:ln w="9525">
            <a:noFill/>
            <a:miter lim="800000"/>
            <a:headEnd/>
            <a:tailEnd/>
          </a:ln>
        </p:spPr>
      </p:pic>
      <p:pic>
        <p:nvPicPr>
          <p:cNvPr id="84" name="Picture 24" descr="http://www.desamma.com/images/loadrunner.jpg"/>
          <p:cNvPicPr>
            <a:picLocks noChangeAspect="1" noChangeArrowheads="1"/>
          </p:cNvPicPr>
          <p:nvPr/>
        </p:nvPicPr>
        <p:blipFill>
          <a:blip r:embed="rId24" cstate="screen"/>
          <a:srcRect l="18850" r="21121" b="3956"/>
          <a:stretch>
            <a:fillRect/>
          </a:stretch>
        </p:blipFill>
        <p:spPr bwMode="auto">
          <a:xfrm>
            <a:off x="3883222" y="3996676"/>
            <a:ext cx="569279" cy="294649"/>
          </a:xfrm>
          <a:prstGeom prst="rect">
            <a:avLst/>
          </a:prstGeom>
          <a:noFill/>
        </p:spPr>
      </p:pic>
      <p:pic>
        <p:nvPicPr>
          <p:cNvPr id="85" name="Picture 34" descr="http://gagor.pl/wp-content/uploads/2014/05/nagios-300x123.png"/>
          <p:cNvPicPr>
            <a:picLocks noChangeAspect="1" noChangeArrowheads="1"/>
          </p:cNvPicPr>
          <p:nvPr/>
        </p:nvPicPr>
        <p:blipFill>
          <a:blip r:embed="rId25" cstate="screen"/>
          <a:srcRect/>
          <a:stretch>
            <a:fillRect/>
          </a:stretch>
        </p:blipFill>
        <p:spPr bwMode="auto">
          <a:xfrm>
            <a:off x="787090" y="4031471"/>
            <a:ext cx="648191" cy="181644"/>
          </a:xfrm>
          <a:prstGeom prst="rect">
            <a:avLst/>
          </a:prstGeom>
          <a:noFill/>
        </p:spPr>
      </p:pic>
      <p:pic>
        <p:nvPicPr>
          <p:cNvPr id="86" name="Picture 6"/>
          <p:cNvPicPr>
            <a:picLocks noChangeAspect="1" noChangeArrowheads="1"/>
          </p:cNvPicPr>
          <p:nvPr/>
        </p:nvPicPr>
        <p:blipFill>
          <a:blip r:embed="rId26" cstate="screen"/>
          <a:srcRect/>
          <a:stretch>
            <a:fillRect/>
          </a:stretch>
        </p:blipFill>
        <p:spPr bwMode="auto">
          <a:xfrm>
            <a:off x="4575651" y="3975471"/>
            <a:ext cx="598331" cy="328343"/>
          </a:xfrm>
          <a:prstGeom prst="rect">
            <a:avLst/>
          </a:prstGeom>
          <a:noFill/>
          <a:ln w="9525">
            <a:noFill/>
            <a:miter lim="800000"/>
            <a:headEnd/>
            <a:tailEnd/>
          </a:ln>
        </p:spPr>
      </p:pic>
      <p:grpSp>
        <p:nvGrpSpPr>
          <p:cNvPr id="2048" name="Group 2047"/>
          <p:cNvGrpSpPr/>
          <p:nvPr/>
        </p:nvGrpSpPr>
        <p:grpSpPr>
          <a:xfrm>
            <a:off x="7186504" y="605031"/>
            <a:ext cx="1874837" cy="238527"/>
            <a:chOff x="7015163" y="1143000"/>
            <a:chExt cx="1874837" cy="238527"/>
          </a:xfrm>
        </p:grpSpPr>
        <p:sp>
          <p:nvSpPr>
            <p:cNvPr id="7" name="TextBox 6"/>
            <p:cNvSpPr txBox="1"/>
            <p:nvPr/>
          </p:nvSpPr>
          <p:spPr>
            <a:xfrm>
              <a:off x="7015163" y="1143000"/>
              <a:ext cx="1874837" cy="238527"/>
            </a:xfrm>
            <a:prstGeom prst="rect">
              <a:avLst/>
            </a:prstGeom>
            <a:noFill/>
          </p:spPr>
          <p:txBody>
            <a:bodyPr vert="horz" lIns="0" tIns="41910" rIns="0" bIns="41910" rtlCol="0" anchor="ctr">
              <a:spAutoFit/>
            </a:bodyPr>
            <a:lstStyle/>
            <a:p>
              <a:pPr algn="ctr"/>
              <a:r>
                <a:rPr lang="en-US" sz="1000" b="1"/>
                <a:t>JEE/.NET TECHNOLOGIES</a:t>
              </a:r>
            </a:p>
          </p:txBody>
        </p:sp>
        <p:cxnSp>
          <p:nvCxnSpPr>
            <p:cNvPr id="19" name="Straight Connector 18"/>
            <p:cNvCxnSpPr/>
            <p:nvPr/>
          </p:nvCxnSpPr>
          <p:spPr>
            <a:xfrm>
              <a:off x="7015163" y="1381527"/>
              <a:ext cx="187483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015163" y="1143000"/>
              <a:ext cx="187483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EADF8662-FF3C-44F8-8348-937E5951E35D}"/>
              </a:ext>
            </a:extLst>
          </p:cNvPr>
          <p:cNvPicPr>
            <a:picLocks noChangeAspect="1"/>
          </p:cNvPicPr>
          <p:nvPr/>
        </p:nvPicPr>
        <p:blipFill>
          <a:blip r:embed="rId27"/>
          <a:stretch>
            <a:fillRect/>
          </a:stretch>
        </p:blipFill>
        <p:spPr>
          <a:xfrm>
            <a:off x="4177084" y="1498636"/>
            <a:ext cx="1012136" cy="224245"/>
          </a:xfrm>
          <a:prstGeom prst="rect">
            <a:avLst/>
          </a:prstGeom>
        </p:spPr>
      </p:pic>
      <p:pic>
        <p:nvPicPr>
          <p:cNvPr id="4" name="Picture 3">
            <a:extLst>
              <a:ext uri="{FF2B5EF4-FFF2-40B4-BE49-F238E27FC236}">
                <a16:creationId xmlns:a16="http://schemas.microsoft.com/office/drawing/2014/main" id="{E398AD9F-0F30-4E9E-A49E-D3DC5E4277A9}"/>
              </a:ext>
            </a:extLst>
          </p:cNvPr>
          <p:cNvPicPr>
            <a:picLocks noChangeAspect="1"/>
          </p:cNvPicPr>
          <p:nvPr/>
        </p:nvPicPr>
        <p:blipFill>
          <a:blip r:embed="rId28"/>
          <a:stretch>
            <a:fillRect/>
          </a:stretch>
        </p:blipFill>
        <p:spPr>
          <a:xfrm>
            <a:off x="7916118" y="3499805"/>
            <a:ext cx="727501" cy="181875"/>
          </a:xfrm>
          <a:prstGeom prst="rect">
            <a:avLst/>
          </a:prstGeom>
        </p:spPr>
      </p:pic>
      <p:pic>
        <p:nvPicPr>
          <p:cNvPr id="6" name="Picture 5">
            <a:extLst>
              <a:ext uri="{FF2B5EF4-FFF2-40B4-BE49-F238E27FC236}">
                <a16:creationId xmlns:a16="http://schemas.microsoft.com/office/drawing/2014/main" id="{C9D5958C-61EC-4ACB-AE33-EFE9DB4E3694}"/>
              </a:ext>
            </a:extLst>
          </p:cNvPr>
          <p:cNvPicPr>
            <a:picLocks noChangeAspect="1"/>
          </p:cNvPicPr>
          <p:nvPr/>
        </p:nvPicPr>
        <p:blipFill>
          <a:blip r:embed="rId29"/>
          <a:stretch>
            <a:fillRect/>
          </a:stretch>
        </p:blipFill>
        <p:spPr>
          <a:xfrm>
            <a:off x="7825104" y="2855730"/>
            <a:ext cx="806965" cy="122107"/>
          </a:xfrm>
          <a:prstGeom prst="rect">
            <a:avLst/>
          </a:prstGeom>
        </p:spPr>
      </p:pic>
      <p:pic>
        <p:nvPicPr>
          <p:cNvPr id="5" name="Picture 4">
            <a:extLst>
              <a:ext uri="{FF2B5EF4-FFF2-40B4-BE49-F238E27FC236}">
                <a16:creationId xmlns:a16="http://schemas.microsoft.com/office/drawing/2014/main" id="{3E4D192B-2D18-405B-BD1C-0741C51DBF2F}"/>
              </a:ext>
            </a:extLst>
          </p:cNvPr>
          <p:cNvPicPr>
            <a:picLocks noChangeAspect="1"/>
          </p:cNvPicPr>
          <p:nvPr/>
        </p:nvPicPr>
        <p:blipFill>
          <a:blip r:embed="rId30"/>
          <a:stretch>
            <a:fillRect/>
          </a:stretch>
        </p:blipFill>
        <p:spPr>
          <a:xfrm>
            <a:off x="1807250" y="4242640"/>
            <a:ext cx="714286" cy="285714"/>
          </a:xfrm>
          <a:prstGeom prst="rect">
            <a:avLst/>
          </a:prstGeom>
        </p:spPr>
      </p:pic>
      <p:pic>
        <p:nvPicPr>
          <p:cNvPr id="2049" name="Picture 2048">
            <a:extLst>
              <a:ext uri="{FF2B5EF4-FFF2-40B4-BE49-F238E27FC236}">
                <a16:creationId xmlns:a16="http://schemas.microsoft.com/office/drawing/2014/main" id="{B50F1DE1-9158-4A67-A762-6452B95467B1}"/>
              </a:ext>
            </a:extLst>
          </p:cNvPr>
          <p:cNvPicPr>
            <a:picLocks noChangeAspect="1"/>
          </p:cNvPicPr>
          <p:nvPr/>
        </p:nvPicPr>
        <p:blipFill>
          <a:blip r:embed="rId31"/>
          <a:stretch>
            <a:fillRect/>
          </a:stretch>
        </p:blipFill>
        <p:spPr>
          <a:xfrm>
            <a:off x="2637252" y="3850510"/>
            <a:ext cx="493327" cy="318275"/>
          </a:xfrm>
          <a:prstGeom prst="rect">
            <a:avLst/>
          </a:prstGeom>
        </p:spPr>
      </p:pic>
      <p:pic>
        <p:nvPicPr>
          <p:cNvPr id="2052" name="Picture 2051">
            <a:extLst>
              <a:ext uri="{FF2B5EF4-FFF2-40B4-BE49-F238E27FC236}">
                <a16:creationId xmlns:a16="http://schemas.microsoft.com/office/drawing/2014/main" id="{ED511ACC-5E63-4313-8F3D-74655184DECD}"/>
              </a:ext>
            </a:extLst>
          </p:cNvPr>
          <p:cNvPicPr>
            <a:picLocks noChangeAspect="1"/>
          </p:cNvPicPr>
          <p:nvPr/>
        </p:nvPicPr>
        <p:blipFill>
          <a:blip r:embed="rId32"/>
          <a:stretch>
            <a:fillRect/>
          </a:stretch>
        </p:blipFill>
        <p:spPr>
          <a:xfrm>
            <a:off x="3138443" y="1490993"/>
            <a:ext cx="689558" cy="197016"/>
          </a:xfrm>
          <a:prstGeom prst="rect">
            <a:avLst/>
          </a:prstGeom>
        </p:spPr>
      </p:pic>
      <p:pic>
        <p:nvPicPr>
          <p:cNvPr id="2059" name="Picture 2058">
            <a:extLst>
              <a:ext uri="{FF2B5EF4-FFF2-40B4-BE49-F238E27FC236}">
                <a16:creationId xmlns:a16="http://schemas.microsoft.com/office/drawing/2014/main" id="{EC126B32-0651-43F9-833D-C08324F96BF4}"/>
              </a:ext>
            </a:extLst>
          </p:cNvPr>
          <p:cNvPicPr>
            <a:picLocks noChangeAspect="1"/>
          </p:cNvPicPr>
          <p:nvPr/>
        </p:nvPicPr>
        <p:blipFill>
          <a:blip r:embed="rId33"/>
          <a:stretch>
            <a:fillRect/>
          </a:stretch>
        </p:blipFill>
        <p:spPr>
          <a:xfrm>
            <a:off x="3110244" y="1164063"/>
            <a:ext cx="695238" cy="209524"/>
          </a:xfrm>
          <a:prstGeom prst="rect">
            <a:avLst/>
          </a:prstGeom>
        </p:spPr>
      </p:pic>
    </p:spTree>
    <p:extLst>
      <p:ext uri="{BB962C8B-B14F-4D97-AF65-F5344CB8AC3E}">
        <p14:creationId xmlns:p14="http://schemas.microsoft.com/office/powerpoint/2010/main" val="1514663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000" dirty="0">
                <a:latin typeface="Verdana" charset="0"/>
                <a:cs typeface="Verdana" charset="0"/>
              </a:rPr>
              <a:t>Project Governance</a:t>
            </a:r>
            <a:endParaRPr lang="zh-CN" altLang="en-US" sz="1800" b="0" dirty="0">
              <a:solidFill>
                <a:schemeClr val="accent1"/>
              </a:solidFill>
              <a:latin typeface="Verdana" charset="0"/>
              <a:cs typeface="Verdana" charset="0"/>
            </a:endParaRPr>
          </a:p>
        </p:txBody>
      </p:sp>
      <p:sp>
        <p:nvSpPr>
          <p:cNvPr id="22532" name="Rectangle 2"/>
          <p:cNvSpPr>
            <a:spLocks noChangeArrowheads="1"/>
          </p:cNvSpPr>
          <p:nvPr/>
        </p:nvSpPr>
        <p:spPr bwMode="auto">
          <a:xfrm>
            <a:off x="1" y="-184649"/>
            <a:ext cx="184670" cy="369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10" tIns="45703" rIns="91410" bIns="45703"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en-US" altLang="en-US"/>
          </a:p>
        </p:txBody>
      </p:sp>
      <p:sp>
        <p:nvSpPr>
          <p:cNvPr id="67" name="Sechseck 45"/>
          <p:cNvSpPr/>
          <p:nvPr/>
        </p:nvSpPr>
        <p:spPr>
          <a:xfrm>
            <a:off x="10155241" y="7780338"/>
            <a:ext cx="274637" cy="157162"/>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de-DE" sz="800" b="1"/>
              <a:t>QG</a:t>
            </a:r>
          </a:p>
        </p:txBody>
      </p:sp>
      <p:sp>
        <p:nvSpPr>
          <p:cNvPr id="11" name="Sechseck 45"/>
          <p:cNvSpPr/>
          <p:nvPr/>
        </p:nvSpPr>
        <p:spPr>
          <a:xfrm>
            <a:off x="10639428" y="8123238"/>
            <a:ext cx="274638" cy="157162"/>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de-DE" sz="800" b="1"/>
              <a:t>QG</a:t>
            </a:r>
          </a:p>
        </p:txBody>
      </p:sp>
      <p:sp>
        <p:nvSpPr>
          <p:cNvPr id="24" name="Right Triangle 23"/>
          <p:cNvSpPr/>
          <p:nvPr/>
        </p:nvSpPr>
        <p:spPr>
          <a:xfrm>
            <a:off x="4572000" y="123478"/>
            <a:ext cx="4572000" cy="4440783"/>
          </a:xfrm>
          <a:prstGeom prst="rtTriangle">
            <a:avLst/>
          </a:prstGeom>
          <a:solidFill>
            <a:srgbClr val="829DC7"/>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00"/>
          </a:p>
        </p:txBody>
      </p:sp>
      <p:sp>
        <p:nvSpPr>
          <p:cNvPr id="25" name="Right Triangle 24"/>
          <p:cNvSpPr/>
          <p:nvPr/>
        </p:nvSpPr>
        <p:spPr>
          <a:xfrm flipH="1">
            <a:off x="93663" y="123478"/>
            <a:ext cx="4427530" cy="4440783"/>
          </a:xfrm>
          <a:prstGeom prst="rtTriangle">
            <a:avLst/>
          </a:prstGeom>
          <a:solidFill>
            <a:srgbClr val="FF33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00"/>
          </a:p>
        </p:txBody>
      </p:sp>
      <p:sp>
        <p:nvSpPr>
          <p:cNvPr id="26" name="Flowchart: Manual Operation 42"/>
          <p:cNvSpPr/>
          <p:nvPr/>
        </p:nvSpPr>
        <p:spPr>
          <a:xfrm rot="10800000">
            <a:off x="2955776" y="539031"/>
            <a:ext cx="3200400" cy="131263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6272 w 10000"/>
              <a:gd name="connsiteY2" fmla="*/ 9760 h 10000"/>
              <a:gd name="connsiteX3" fmla="*/ 2000 w 10000"/>
              <a:gd name="connsiteY3" fmla="*/ 10000 h 10000"/>
              <a:gd name="connsiteX4" fmla="*/ 0 w 10000"/>
              <a:gd name="connsiteY4" fmla="*/ 0 h 10000"/>
              <a:gd name="connsiteX0" fmla="*/ 0 w 10000"/>
              <a:gd name="connsiteY0" fmla="*/ 0 h 9760"/>
              <a:gd name="connsiteX1" fmla="*/ 10000 w 10000"/>
              <a:gd name="connsiteY1" fmla="*/ 0 h 9760"/>
              <a:gd name="connsiteX2" fmla="*/ 6272 w 10000"/>
              <a:gd name="connsiteY2" fmla="*/ 9760 h 9760"/>
              <a:gd name="connsiteX3" fmla="*/ 3404 w 10000"/>
              <a:gd name="connsiteY3" fmla="*/ 9401 h 9760"/>
              <a:gd name="connsiteX4" fmla="*/ 0 w 10000"/>
              <a:gd name="connsiteY4" fmla="*/ 0 h 9760"/>
              <a:gd name="connsiteX0" fmla="*/ 0 w 10000"/>
              <a:gd name="connsiteY0" fmla="*/ 0 h 10000"/>
              <a:gd name="connsiteX1" fmla="*/ 10000 w 10000"/>
              <a:gd name="connsiteY1" fmla="*/ 0 h 10000"/>
              <a:gd name="connsiteX2" fmla="*/ 6272 w 10000"/>
              <a:gd name="connsiteY2" fmla="*/ 10000 h 10000"/>
              <a:gd name="connsiteX3" fmla="*/ 3674 w 10000"/>
              <a:gd name="connsiteY3" fmla="*/ 9632 h 10000"/>
              <a:gd name="connsiteX4" fmla="*/ 0 w 10000"/>
              <a:gd name="connsiteY4" fmla="*/ 0 h 10000"/>
              <a:gd name="connsiteX0" fmla="*/ 0 w 10000"/>
              <a:gd name="connsiteY0" fmla="*/ 0 h 10000"/>
              <a:gd name="connsiteX1" fmla="*/ 10000 w 10000"/>
              <a:gd name="connsiteY1" fmla="*/ 0 h 10000"/>
              <a:gd name="connsiteX2" fmla="*/ 6056 w 10000"/>
              <a:gd name="connsiteY2" fmla="*/ 10000 h 10000"/>
              <a:gd name="connsiteX3" fmla="*/ 3674 w 10000"/>
              <a:gd name="connsiteY3" fmla="*/ 9632 h 10000"/>
              <a:gd name="connsiteX4" fmla="*/ 0 w 10000"/>
              <a:gd name="connsiteY4" fmla="*/ 0 h 10000"/>
              <a:gd name="connsiteX0" fmla="*/ 0 w 10000"/>
              <a:gd name="connsiteY0" fmla="*/ 0 h 10000"/>
              <a:gd name="connsiteX1" fmla="*/ 10000 w 10000"/>
              <a:gd name="connsiteY1" fmla="*/ 0 h 10000"/>
              <a:gd name="connsiteX2" fmla="*/ 6056 w 10000"/>
              <a:gd name="connsiteY2" fmla="*/ 10000 h 10000"/>
              <a:gd name="connsiteX3" fmla="*/ 3944 w 10000"/>
              <a:gd name="connsiteY3" fmla="*/ 9878 h 10000"/>
              <a:gd name="connsiteX4" fmla="*/ 0 w 10000"/>
              <a:gd name="connsiteY4" fmla="*/ 0 h 10000"/>
              <a:gd name="connsiteX0" fmla="*/ 0 w 10000"/>
              <a:gd name="connsiteY0" fmla="*/ 0 h 10247"/>
              <a:gd name="connsiteX1" fmla="*/ 10000 w 10000"/>
              <a:gd name="connsiteY1" fmla="*/ 0 h 10247"/>
              <a:gd name="connsiteX2" fmla="*/ 6056 w 10000"/>
              <a:gd name="connsiteY2" fmla="*/ 10000 h 10247"/>
              <a:gd name="connsiteX3" fmla="*/ 3998 w 10000"/>
              <a:gd name="connsiteY3" fmla="*/ 10247 h 10247"/>
              <a:gd name="connsiteX4" fmla="*/ 0 w 10000"/>
              <a:gd name="connsiteY4" fmla="*/ 0 h 10247"/>
              <a:gd name="connsiteX0" fmla="*/ 0 w 10000"/>
              <a:gd name="connsiteY0" fmla="*/ 0 h 10000"/>
              <a:gd name="connsiteX1" fmla="*/ 10000 w 10000"/>
              <a:gd name="connsiteY1" fmla="*/ 0 h 10000"/>
              <a:gd name="connsiteX2" fmla="*/ 6056 w 10000"/>
              <a:gd name="connsiteY2" fmla="*/ 10000 h 10000"/>
              <a:gd name="connsiteX3" fmla="*/ 3944 w 10000"/>
              <a:gd name="connsiteY3" fmla="*/ 9878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6056" y="10000"/>
                </a:lnTo>
                <a:lnTo>
                  <a:pt x="3944" y="9878"/>
                </a:lnTo>
                <a:lnTo>
                  <a:pt x="0" y="0"/>
                </a:lnTo>
                <a:close/>
              </a:path>
            </a:pathLst>
          </a:cu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00"/>
          </a:p>
        </p:txBody>
      </p:sp>
      <p:sp>
        <p:nvSpPr>
          <p:cNvPr id="27" name="Flowchart: Manual Operation 26"/>
          <p:cNvSpPr/>
          <p:nvPr/>
        </p:nvSpPr>
        <p:spPr>
          <a:xfrm rot="10800000">
            <a:off x="1835695" y="1923678"/>
            <a:ext cx="5472608" cy="980878"/>
          </a:xfrm>
          <a:prstGeom prst="flowChartManualOperation">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00"/>
          </a:p>
        </p:txBody>
      </p:sp>
      <p:sp>
        <p:nvSpPr>
          <p:cNvPr id="28" name="Flowchart: Manual Operation 27"/>
          <p:cNvSpPr/>
          <p:nvPr/>
        </p:nvSpPr>
        <p:spPr>
          <a:xfrm rot="10800000">
            <a:off x="196279" y="2973786"/>
            <a:ext cx="8912225" cy="1506778"/>
          </a:xfrm>
          <a:prstGeom prst="flowChartManualOperation">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800"/>
          </a:p>
        </p:txBody>
      </p:sp>
      <p:pic>
        <p:nvPicPr>
          <p:cNvPr id="29" name="Picture 28"/>
          <p:cNvPicPr>
            <a:picLocks noChangeAspect="1"/>
          </p:cNvPicPr>
          <p:nvPr/>
        </p:nvPicPr>
        <p:blipFill>
          <a:blip r:embed="rId3"/>
          <a:stretch>
            <a:fillRect/>
          </a:stretch>
        </p:blipFill>
        <p:spPr bwMode="auto">
          <a:xfrm>
            <a:off x="8256588" y="647279"/>
            <a:ext cx="822325" cy="268287"/>
          </a:xfrm>
          <a:prstGeom prst="rect">
            <a:avLst/>
          </a:prstGeom>
          <a:solidFill>
            <a:schemeClr val="accent2">
              <a:lumMod val="20000"/>
              <a:lumOff val="80000"/>
            </a:schemeClr>
          </a:solidFill>
        </p:spPr>
      </p:pic>
      <p:sp>
        <p:nvSpPr>
          <p:cNvPr id="30" name="TextBox 29"/>
          <p:cNvSpPr txBox="1"/>
          <p:nvPr/>
        </p:nvSpPr>
        <p:spPr bwMode="auto">
          <a:xfrm>
            <a:off x="3927712" y="978371"/>
            <a:ext cx="1289285" cy="371855"/>
          </a:xfrm>
          <a:prstGeom prst="rect">
            <a:avLst/>
          </a:prstGeom>
          <a:solidFill>
            <a:srgbClr val="92D050"/>
          </a:solidFill>
          <a:effectLst>
            <a:softEdge rad="12700"/>
          </a:effectLst>
        </p:spPr>
        <p:style>
          <a:lnRef idx="1">
            <a:schemeClr val="accent1"/>
          </a:lnRef>
          <a:fillRef idx="3">
            <a:schemeClr val="accent1"/>
          </a:fillRef>
          <a:effectRef idx="2">
            <a:schemeClr val="accent1"/>
          </a:effectRef>
          <a:fontRef idx="minor">
            <a:schemeClr val="lt1"/>
          </a:fontRef>
        </p:style>
        <p:txBody>
          <a:bodyPr anchor="ctr"/>
          <a:lstStyle>
            <a:defPPr>
              <a:defRPr lang="nl-NL"/>
            </a:defPPr>
            <a:lvl1pPr algn="ctr">
              <a:defRPr sz="1200">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1000" dirty="0"/>
              <a:t>Steering Committee</a:t>
            </a:r>
          </a:p>
        </p:txBody>
      </p:sp>
      <p:sp>
        <p:nvSpPr>
          <p:cNvPr id="31" name="TextBox 30"/>
          <p:cNvSpPr txBox="1"/>
          <p:nvPr/>
        </p:nvSpPr>
        <p:spPr bwMode="auto">
          <a:xfrm>
            <a:off x="3586332" y="2156295"/>
            <a:ext cx="1934822" cy="271439"/>
          </a:xfrm>
          <a:prstGeom prst="rect">
            <a:avLst/>
          </a:prstGeom>
          <a:solidFill>
            <a:srgbClr val="92D050"/>
          </a:solidFill>
          <a:effectLst>
            <a:softEdge rad="12700"/>
          </a:effectLst>
        </p:spPr>
        <p:style>
          <a:lnRef idx="1">
            <a:schemeClr val="accent1"/>
          </a:lnRef>
          <a:fillRef idx="3">
            <a:schemeClr val="accent1"/>
          </a:fillRef>
          <a:effectRef idx="2">
            <a:schemeClr val="accent1"/>
          </a:effectRef>
          <a:fontRef idx="minor">
            <a:schemeClr val="lt1"/>
          </a:fontRef>
        </p:style>
        <p:txBody>
          <a:bodyPr anchor="ctr"/>
          <a:lstStyle>
            <a:defPPr>
              <a:defRPr lang="nl-NL"/>
            </a:defPPr>
            <a:lvl1pPr algn="ctr">
              <a:defRPr sz="1200">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1000" dirty="0"/>
              <a:t>Management Committee</a:t>
            </a:r>
          </a:p>
        </p:txBody>
      </p:sp>
      <p:sp>
        <p:nvSpPr>
          <p:cNvPr id="32" name="TextBox 31"/>
          <p:cNvSpPr txBox="1"/>
          <p:nvPr/>
        </p:nvSpPr>
        <p:spPr bwMode="auto">
          <a:xfrm>
            <a:off x="3583498" y="3291830"/>
            <a:ext cx="1937655" cy="318700"/>
          </a:xfrm>
          <a:prstGeom prst="rect">
            <a:avLst/>
          </a:prstGeom>
          <a:solidFill>
            <a:srgbClr val="92D050"/>
          </a:solidFill>
          <a:effectLst>
            <a:softEdge rad="12700"/>
          </a:effectLst>
        </p:spPr>
        <p:style>
          <a:lnRef idx="1">
            <a:schemeClr val="accent1"/>
          </a:lnRef>
          <a:fillRef idx="3">
            <a:schemeClr val="accent1"/>
          </a:fillRef>
          <a:effectRef idx="2">
            <a:schemeClr val="accent1"/>
          </a:effectRef>
          <a:fontRef idx="minor">
            <a:schemeClr val="lt1"/>
          </a:fontRef>
        </p:style>
        <p:txBody>
          <a:bodyPr anchor="ctr"/>
          <a:lstStyle>
            <a:defPPr>
              <a:defRPr lang="nl-NL"/>
            </a:defPPr>
            <a:lvl1pPr algn="ctr">
              <a:defRPr sz="1200">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1000" dirty="0"/>
              <a:t>Service Delivery Meetings</a:t>
            </a:r>
          </a:p>
        </p:txBody>
      </p:sp>
      <p:sp>
        <p:nvSpPr>
          <p:cNvPr id="33" name="TextBox 32"/>
          <p:cNvSpPr txBox="1">
            <a:spLocks noChangeArrowheads="1"/>
          </p:cNvSpPr>
          <p:nvPr/>
        </p:nvSpPr>
        <p:spPr bwMode="auto">
          <a:xfrm>
            <a:off x="3995936" y="627534"/>
            <a:ext cx="10086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Lucida Sans Unicode" pitchFamily="34" charset="0"/>
              <a:buChar char="▶"/>
              <a:defRPr sz="1600">
                <a:solidFill>
                  <a:schemeClr val="tx1"/>
                </a:solidFill>
                <a:latin typeface="Verdana" pitchFamily="34" charset="0"/>
                <a:ea typeface="MS PGothic" pitchFamily="34" charset="-128"/>
                <a:cs typeface="Verdana" pitchFamily="34" charset="0"/>
              </a:defRPr>
            </a:lvl1pPr>
            <a:lvl2pPr marL="742950" indent="-28575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eaLnBrk="1" hangingPunct="1">
              <a:spcBef>
                <a:spcPct val="50000"/>
              </a:spcBef>
              <a:buClrTx/>
              <a:buFontTx/>
              <a:buNone/>
            </a:pPr>
            <a:r>
              <a:rPr lang="en-US" altLang="en-US" sz="1000" b="1" dirty="0">
                <a:cs typeface="Arial" pitchFamily="34" charset="0"/>
              </a:rPr>
              <a:t>STRATEGIC</a:t>
            </a:r>
          </a:p>
        </p:txBody>
      </p:sp>
      <p:sp>
        <p:nvSpPr>
          <p:cNvPr id="34" name="TextBox 33"/>
          <p:cNvSpPr txBox="1">
            <a:spLocks noChangeArrowheads="1"/>
          </p:cNvSpPr>
          <p:nvPr/>
        </p:nvSpPr>
        <p:spPr bwMode="auto">
          <a:xfrm>
            <a:off x="3995936" y="1923678"/>
            <a:ext cx="89800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Lucida Sans Unicode" pitchFamily="34" charset="0"/>
              <a:buChar char="▶"/>
              <a:defRPr sz="1600">
                <a:solidFill>
                  <a:schemeClr val="tx1"/>
                </a:solidFill>
                <a:latin typeface="Verdana" pitchFamily="34" charset="0"/>
                <a:ea typeface="MS PGothic" pitchFamily="34" charset="-128"/>
                <a:cs typeface="Verdana" pitchFamily="34" charset="0"/>
              </a:defRPr>
            </a:lvl1pPr>
            <a:lvl2pPr marL="742950" indent="-28575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eaLnBrk="1" hangingPunct="1">
              <a:spcBef>
                <a:spcPct val="50000"/>
              </a:spcBef>
              <a:buClrTx/>
              <a:buFontTx/>
              <a:buNone/>
            </a:pPr>
            <a:r>
              <a:rPr lang="en-US" altLang="en-US" sz="1000" b="1" dirty="0">
                <a:cs typeface="Arial" pitchFamily="34" charset="0"/>
              </a:rPr>
              <a:t>TACTICAL</a:t>
            </a:r>
          </a:p>
        </p:txBody>
      </p:sp>
      <p:sp>
        <p:nvSpPr>
          <p:cNvPr id="35" name="TextBox 34"/>
          <p:cNvSpPr txBox="1"/>
          <p:nvPr/>
        </p:nvSpPr>
        <p:spPr bwMode="auto">
          <a:xfrm>
            <a:off x="1133475" y="1995686"/>
            <a:ext cx="1933575" cy="400110"/>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a:spAutoFit/>
          </a:bodyPr>
          <a:lstStyle>
            <a:defPPr>
              <a:defRPr lang="nl-NL"/>
            </a:defPPr>
            <a:lvl1pPr algn="r">
              <a:defRPr sz="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zh-CN" sz="1000" dirty="0"/>
              <a:t>N.N</a:t>
            </a:r>
          </a:p>
          <a:p>
            <a:endParaRPr lang="en-US" sz="1000" dirty="0"/>
          </a:p>
        </p:txBody>
      </p:sp>
      <p:sp>
        <p:nvSpPr>
          <p:cNvPr id="36" name="TextBox 35"/>
          <p:cNvSpPr txBox="1"/>
          <p:nvPr/>
        </p:nvSpPr>
        <p:spPr bwMode="auto">
          <a:xfrm>
            <a:off x="5418432" y="1009060"/>
            <a:ext cx="2105896" cy="400110"/>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wrap="square">
            <a:spAutoFit/>
          </a:bodyPr>
          <a:lstStyle>
            <a:defPPr>
              <a:defRPr lang="nl-NL"/>
            </a:defPPr>
            <a:lvl1pPr algn="r">
              <a:defRPr sz="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defRPr/>
            </a:pPr>
            <a:r>
              <a:rPr lang="en-US" sz="1000" dirty="0"/>
              <a:t>Account Executive</a:t>
            </a:r>
          </a:p>
          <a:p>
            <a:pPr>
              <a:defRPr/>
            </a:pPr>
            <a:r>
              <a:rPr lang="en-US" sz="1000" dirty="0"/>
              <a:t>Huang Cong/ Ivy Li</a:t>
            </a:r>
          </a:p>
        </p:txBody>
      </p:sp>
      <p:sp>
        <p:nvSpPr>
          <p:cNvPr id="37" name="TextBox 36"/>
          <p:cNvSpPr txBox="1"/>
          <p:nvPr/>
        </p:nvSpPr>
        <p:spPr bwMode="auto">
          <a:xfrm>
            <a:off x="811791" y="3241308"/>
            <a:ext cx="2360612" cy="400110"/>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a:spAutoFit/>
          </a:bodyPr>
          <a:lstStyle>
            <a:defPPr>
              <a:defRPr lang="nl-NL"/>
            </a:defPPr>
            <a:lvl1pPr algn="r">
              <a:defRPr sz="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zh-CN" sz="1000" dirty="0"/>
              <a:t>Project manager</a:t>
            </a:r>
          </a:p>
          <a:p>
            <a:endParaRPr lang="en-US" altLang="zh-CN" sz="1000" dirty="0"/>
          </a:p>
        </p:txBody>
      </p:sp>
      <p:sp>
        <p:nvSpPr>
          <p:cNvPr id="40" name="TextBox 15"/>
          <p:cNvSpPr txBox="1">
            <a:spLocks noChangeArrowheads="1"/>
          </p:cNvSpPr>
          <p:nvPr/>
        </p:nvSpPr>
        <p:spPr bwMode="auto">
          <a:xfrm>
            <a:off x="3851920" y="3014831"/>
            <a:ext cx="123463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Lucida Sans Unicode" pitchFamily="34" charset="0"/>
              <a:buChar char="▶"/>
              <a:defRPr sz="1600">
                <a:solidFill>
                  <a:schemeClr val="tx1"/>
                </a:solidFill>
                <a:latin typeface="Verdana" pitchFamily="34" charset="0"/>
                <a:ea typeface="MS PGothic" pitchFamily="34" charset="-128"/>
                <a:cs typeface="Verdana" pitchFamily="34" charset="0"/>
              </a:defRPr>
            </a:lvl1pPr>
            <a:lvl2pPr marL="742950" indent="-28575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eaLnBrk="1" hangingPunct="1">
              <a:spcBef>
                <a:spcPct val="50000"/>
              </a:spcBef>
              <a:buClrTx/>
              <a:buFontTx/>
              <a:buNone/>
            </a:pPr>
            <a:r>
              <a:rPr lang="en-US" altLang="en-US" sz="1000" b="1" dirty="0">
                <a:cs typeface="Arial" pitchFamily="34" charset="0"/>
              </a:rPr>
              <a:t>OPERATIONAL</a:t>
            </a:r>
          </a:p>
        </p:txBody>
      </p:sp>
      <p:sp>
        <p:nvSpPr>
          <p:cNvPr id="41" name="TextBox 40"/>
          <p:cNvSpPr txBox="1"/>
          <p:nvPr/>
        </p:nvSpPr>
        <p:spPr bwMode="auto">
          <a:xfrm>
            <a:off x="5940109" y="3241308"/>
            <a:ext cx="2376307" cy="246221"/>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wrap="square">
            <a:spAutoFit/>
          </a:bodyPr>
          <a:lstStyle>
            <a:defPPr>
              <a:defRPr lang="nl-NL"/>
            </a:defPPr>
            <a:lvl1pPr algn="r">
              <a:defRPr sz="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defRPr/>
            </a:pPr>
            <a:r>
              <a:rPr lang="en-US" altLang="zh-CN" sz="1000" dirty="0"/>
              <a:t>Project Manager</a:t>
            </a:r>
            <a:endParaRPr lang="en-US" sz="1000" dirty="0"/>
          </a:p>
        </p:txBody>
      </p:sp>
      <p:sp>
        <p:nvSpPr>
          <p:cNvPr id="42" name="TextBox 31"/>
          <p:cNvSpPr txBox="1">
            <a:spLocks noChangeArrowheads="1"/>
          </p:cNvSpPr>
          <p:nvPr/>
        </p:nvSpPr>
        <p:spPr bwMode="auto">
          <a:xfrm>
            <a:off x="755576" y="530175"/>
            <a:ext cx="20633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Lucida Sans Unicode" pitchFamily="34" charset="0"/>
              <a:buChar char="▶"/>
              <a:defRPr sz="1600">
                <a:solidFill>
                  <a:schemeClr val="tx1"/>
                </a:solidFill>
                <a:latin typeface="Verdana" pitchFamily="34" charset="0"/>
                <a:ea typeface="MS PGothic" pitchFamily="34" charset="-128"/>
                <a:cs typeface="Verdana" pitchFamily="34" charset="0"/>
              </a:defRPr>
            </a:lvl1pPr>
            <a:lvl2pPr marL="742950" indent="-28575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algn="ctr" eaLnBrk="1" hangingPunct="1">
              <a:spcBef>
                <a:spcPct val="50000"/>
              </a:spcBef>
              <a:buClrTx/>
              <a:buFontTx/>
              <a:buNone/>
            </a:pPr>
            <a:r>
              <a:rPr lang="en-US" altLang="en-US" sz="1200" b="1" dirty="0">
                <a:cs typeface="Arial" pitchFamily="34" charset="0"/>
              </a:rPr>
              <a:t>Demand Organization</a:t>
            </a:r>
          </a:p>
        </p:txBody>
      </p:sp>
      <p:sp>
        <p:nvSpPr>
          <p:cNvPr id="43" name="TextBox 33"/>
          <p:cNvSpPr txBox="1">
            <a:spLocks noChangeArrowheads="1"/>
          </p:cNvSpPr>
          <p:nvPr/>
        </p:nvSpPr>
        <p:spPr bwMode="auto">
          <a:xfrm>
            <a:off x="6309263" y="516209"/>
            <a:ext cx="19351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Font typeface="Lucida Sans Unicode" pitchFamily="34" charset="0"/>
              <a:buChar char="▶"/>
              <a:defRPr sz="1600">
                <a:solidFill>
                  <a:schemeClr val="tx1"/>
                </a:solidFill>
                <a:latin typeface="Verdana" pitchFamily="34" charset="0"/>
                <a:ea typeface="MS PGothic" pitchFamily="34" charset="-128"/>
                <a:cs typeface="Verdana" pitchFamily="34" charset="0"/>
              </a:defRPr>
            </a:lvl1pPr>
            <a:lvl2pPr marL="742950" indent="-28575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algn="ctr" eaLnBrk="1" hangingPunct="1">
              <a:spcBef>
                <a:spcPct val="50000"/>
              </a:spcBef>
              <a:buClrTx/>
              <a:buFontTx/>
              <a:buNone/>
            </a:pPr>
            <a:r>
              <a:rPr lang="en-US" altLang="en-US" sz="1200" b="1" dirty="0">
                <a:cs typeface="Arial" pitchFamily="34" charset="0"/>
              </a:rPr>
              <a:t>Supply Organization</a:t>
            </a:r>
          </a:p>
        </p:txBody>
      </p:sp>
      <p:sp>
        <p:nvSpPr>
          <p:cNvPr id="44" name="Down Arrow 43"/>
          <p:cNvSpPr/>
          <p:nvPr/>
        </p:nvSpPr>
        <p:spPr>
          <a:xfrm>
            <a:off x="93663" y="1105238"/>
            <a:ext cx="622300" cy="3266711"/>
          </a:xfrm>
          <a:prstGeom prst="downArrow">
            <a:avLst/>
          </a:prstGeom>
          <a:solidFill>
            <a:srgbClr val="A626AA"/>
          </a:solidFill>
          <a:ln>
            <a:noFill/>
          </a:ln>
        </p:spPr>
        <p:style>
          <a:lnRef idx="1">
            <a:schemeClr val="accent1"/>
          </a:lnRef>
          <a:fillRef idx="3">
            <a:schemeClr val="accent1"/>
          </a:fillRef>
          <a:effectRef idx="2">
            <a:schemeClr val="accent1"/>
          </a:effectRef>
          <a:fontRef idx="minor">
            <a:schemeClr val="lt1"/>
          </a:fontRef>
        </p:style>
        <p:txBody>
          <a:bodyPr vert="eaVert" anchor="ctr"/>
          <a:lstStyle/>
          <a:p>
            <a:pPr algn="ctr">
              <a:defRPr/>
            </a:pPr>
            <a:r>
              <a:rPr lang="en-US" sz="1400" b="1" dirty="0">
                <a:solidFill>
                  <a:schemeClr val="bg1"/>
                </a:solidFill>
              </a:rPr>
              <a:t>Management and Decision</a:t>
            </a:r>
          </a:p>
        </p:txBody>
      </p:sp>
      <p:sp>
        <p:nvSpPr>
          <p:cNvPr id="45" name="Down Arrow 44"/>
          <p:cNvSpPr/>
          <p:nvPr/>
        </p:nvSpPr>
        <p:spPr>
          <a:xfrm rot="10800000">
            <a:off x="8495728" y="1076662"/>
            <a:ext cx="612775" cy="3295287"/>
          </a:xfrm>
          <a:prstGeom prst="downArrow">
            <a:avLst/>
          </a:prstGeom>
          <a:solidFill>
            <a:srgbClr val="A626AA"/>
          </a:solidFill>
          <a:ln>
            <a:noFill/>
          </a:ln>
        </p:spPr>
        <p:style>
          <a:lnRef idx="1">
            <a:schemeClr val="accent1"/>
          </a:lnRef>
          <a:fillRef idx="3">
            <a:schemeClr val="accent1"/>
          </a:fillRef>
          <a:effectRef idx="2">
            <a:schemeClr val="accent1"/>
          </a:effectRef>
          <a:fontRef idx="minor">
            <a:schemeClr val="lt1"/>
          </a:fontRef>
        </p:style>
        <p:txBody>
          <a:bodyPr vert="vert" anchor="ctr"/>
          <a:lstStyle/>
          <a:p>
            <a:pPr algn="ctr">
              <a:defRPr/>
            </a:pPr>
            <a:r>
              <a:rPr lang="en-US" sz="1400" b="1" dirty="0">
                <a:solidFill>
                  <a:schemeClr val="bg1"/>
                </a:solidFill>
              </a:rPr>
              <a:t>Escalation</a:t>
            </a:r>
          </a:p>
        </p:txBody>
      </p:sp>
      <p:sp>
        <p:nvSpPr>
          <p:cNvPr id="46" name="Rounded Rectangle 45"/>
          <p:cNvSpPr/>
          <p:nvPr/>
        </p:nvSpPr>
        <p:spPr>
          <a:xfrm>
            <a:off x="1294248" y="3874026"/>
            <a:ext cx="1464077" cy="38417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800" dirty="0">
                <a:solidFill>
                  <a:schemeClr val="bg1"/>
                </a:solidFill>
              </a:rPr>
              <a:t>Regular Status Meeting</a:t>
            </a:r>
          </a:p>
        </p:txBody>
      </p:sp>
      <p:sp>
        <p:nvSpPr>
          <p:cNvPr id="47" name="Rounded Rectangle 46"/>
          <p:cNvSpPr/>
          <p:nvPr/>
        </p:nvSpPr>
        <p:spPr>
          <a:xfrm>
            <a:off x="2240796" y="2475607"/>
            <a:ext cx="1035060" cy="38417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800" dirty="0">
                <a:solidFill>
                  <a:schemeClr val="bg1"/>
                </a:solidFill>
              </a:rPr>
              <a:t>Change Advisory Board</a:t>
            </a:r>
          </a:p>
        </p:txBody>
      </p:sp>
      <p:sp>
        <p:nvSpPr>
          <p:cNvPr id="48" name="Rounded Rectangle 47"/>
          <p:cNvSpPr/>
          <p:nvPr/>
        </p:nvSpPr>
        <p:spPr>
          <a:xfrm>
            <a:off x="3768725" y="1452900"/>
            <a:ext cx="1582738" cy="334963"/>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solidFill>
                  <a:schemeClr val="bg1"/>
                </a:solidFill>
              </a:rPr>
              <a:t>Quarterly Review*</a:t>
            </a:r>
          </a:p>
        </p:txBody>
      </p:sp>
      <p:sp>
        <p:nvSpPr>
          <p:cNvPr id="49" name="TextBox 48"/>
          <p:cNvSpPr txBox="1"/>
          <p:nvPr/>
        </p:nvSpPr>
        <p:spPr bwMode="auto">
          <a:xfrm>
            <a:off x="1619672" y="1009060"/>
            <a:ext cx="2092154" cy="400110"/>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wrap="square">
            <a:spAutoFit/>
          </a:bodyPr>
          <a:lstStyle>
            <a:defPPr>
              <a:defRPr lang="nl-NL"/>
            </a:defPPr>
            <a:lvl1pPr algn="r">
              <a:defRPr sz="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zh-CN" sz="1000" dirty="0"/>
              <a:t>N.N</a:t>
            </a:r>
          </a:p>
          <a:p>
            <a:endParaRPr lang="en-US" altLang="zh-CN" sz="1000" dirty="0"/>
          </a:p>
        </p:txBody>
      </p:sp>
      <p:sp>
        <p:nvSpPr>
          <p:cNvPr id="50" name="TextBox 49"/>
          <p:cNvSpPr txBox="1"/>
          <p:nvPr/>
        </p:nvSpPr>
        <p:spPr bwMode="auto">
          <a:xfrm>
            <a:off x="5940109" y="1995686"/>
            <a:ext cx="1933575" cy="400110"/>
          </a:xfrm>
          <a:prstGeom prst="rect">
            <a:avLst/>
          </a:prstGeom>
          <a:solidFill>
            <a:schemeClr val="bg1">
              <a:lumMod val="95000"/>
            </a:schemeClr>
          </a:solidFill>
          <a:ln>
            <a:noFill/>
          </a:ln>
        </p:spPr>
        <p:style>
          <a:lnRef idx="1">
            <a:schemeClr val="dk1"/>
          </a:lnRef>
          <a:fillRef idx="2">
            <a:schemeClr val="dk1"/>
          </a:fillRef>
          <a:effectRef idx="1">
            <a:schemeClr val="dk1"/>
          </a:effectRef>
          <a:fontRef idx="minor">
            <a:schemeClr val="dk1"/>
          </a:fontRef>
        </p:style>
        <p:txBody>
          <a:bodyPr>
            <a:spAutoFit/>
          </a:bodyPr>
          <a:lstStyle>
            <a:defPPr>
              <a:defRPr lang="nl-NL"/>
            </a:defPPr>
            <a:lvl1pPr algn="r">
              <a:defRPr sz="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altLang="zh-CN" sz="1000" dirty="0"/>
              <a:t>Service Delivery Manager</a:t>
            </a:r>
          </a:p>
          <a:p>
            <a:r>
              <a:rPr lang="en-US" sz="1000" dirty="0"/>
              <a:t>Huang Cong</a:t>
            </a:r>
          </a:p>
        </p:txBody>
      </p:sp>
      <p:sp>
        <p:nvSpPr>
          <p:cNvPr id="51" name="Rounded Rectangle 50"/>
          <p:cNvSpPr/>
          <p:nvPr/>
        </p:nvSpPr>
        <p:spPr>
          <a:xfrm>
            <a:off x="3465122" y="2475607"/>
            <a:ext cx="1034870" cy="38417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800" dirty="0">
                <a:solidFill>
                  <a:schemeClr val="bg1"/>
                </a:solidFill>
              </a:rPr>
              <a:t>Service Level Review</a:t>
            </a:r>
          </a:p>
        </p:txBody>
      </p:sp>
      <p:sp>
        <p:nvSpPr>
          <p:cNvPr id="52" name="Rounded Rectangle 51"/>
          <p:cNvSpPr/>
          <p:nvPr/>
        </p:nvSpPr>
        <p:spPr>
          <a:xfrm>
            <a:off x="5796137" y="2475607"/>
            <a:ext cx="1008112" cy="38417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800" dirty="0">
                <a:solidFill>
                  <a:schemeClr val="bg1"/>
                </a:solidFill>
              </a:rPr>
              <a:t>Architecture </a:t>
            </a:r>
          </a:p>
          <a:p>
            <a:pPr algn="ctr">
              <a:defRPr/>
            </a:pPr>
            <a:r>
              <a:rPr lang="en-US" sz="800" dirty="0">
                <a:solidFill>
                  <a:schemeClr val="bg1"/>
                </a:solidFill>
              </a:rPr>
              <a:t>Board</a:t>
            </a:r>
          </a:p>
        </p:txBody>
      </p:sp>
      <p:sp>
        <p:nvSpPr>
          <p:cNvPr id="53" name="Rounded Rectangle 52"/>
          <p:cNvSpPr/>
          <p:nvPr/>
        </p:nvSpPr>
        <p:spPr>
          <a:xfrm>
            <a:off x="4636546" y="2475607"/>
            <a:ext cx="1030120" cy="38417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800" dirty="0">
                <a:solidFill>
                  <a:schemeClr val="bg1"/>
                </a:solidFill>
              </a:rPr>
              <a:t>Innovation </a:t>
            </a:r>
          </a:p>
          <a:p>
            <a:pPr algn="ctr">
              <a:defRPr/>
            </a:pPr>
            <a:r>
              <a:rPr lang="en-US" sz="800" dirty="0">
                <a:solidFill>
                  <a:schemeClr val="bg1"/>
                </a:solidFill>
              </a:rPr>
              <a:t>Board</a:t>
            </a:r>
          </a:p>
        </p:txBody>
      </p:sp>
      <p:sp>
        <p:nvSpPr>
          <p:cNvPr id="54" name="Rounded Rectangle 53"/>
          <p:cNvSpPr/>
          <p:nvPr/>
        </p:nvSpPr>
        <p:spPr>
          <a:xfrm>
            <a:off x="3172403" y="3874027"/>
            <a:ext cx="1272534" cy="38417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800" dirty="0">
                <a:solidFill>
                  <a:schemeClr val="bg1"/>
                </a:solidFill>
              </a:rPr>
              <a:t>Maintenance</a:t>
            </a:r>
          </a:p>
        </p:txBody>
      </p:sp>
      <p:pic>
        <p:nvPicPr>
          <p:cNvPr id="5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88" y="458916"/>
            <a:ext cx="588888" cy="600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 name="Rounded Rectangle 55"/>
          <p:cNvSpPr/>
          <p:nvPr/>
        </p:nvSpPr>
        <p:spPr>
          <a:xfrm>
            <a:off x="4872635" y="3874024"/>
            <a:ext cx="1323734" cy="38417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800" dirty="0">
                <a:solidFill>
                  <a:schemeClr val="bg1"/>
                </a:solidFill>
              </a:rPr>
              <a:t>Development</a:t>
            </a:r>
          </a:p>
        </p:txBody>
      </p:sp>
      <p:sp>
        <p:nvSpPr>
          <p:cNvPr id="57" name="Rounded Rectangle 56"/>
          <p:cNvSpPr/>
          <p:nvPr/>
        </p:nvSpPr>
        <p:spPr>
          <a:xfrm>
            <a:off x="6642108" y="3886596"/>
            <a:ext cx="1386276" cy="38417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800" dirty="0">
                <a:solidFill>
                  <a:schemeClr val="bg1"/>
                </a:solidFill>
              </a:rPr>
              <a:t>Operation</a:t>
            </a:r>
          </a:p>
        </p:txBody>
      </p:sp>
    </p:spTree>
    <p:extLst>
      <p:ext uri="{BB962C8B-B14F-4D97-AF65-F5344CB8AC3E}">
        <p14:creationId xmlns:p14="http://schemas.microsoft.com/office/powerpoint/2010/main" val="2403758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A723951-D5C2-4725-9A78-4490B9E8E349}"/>
              </a:ext>
            </a:extLst>
          </p:cNvPr>
          <p:cNvSpPr/>
          <p:nvPr/>
        </p:nvSpPr>
        <p:spPr>
          <a:xfrm>
            <a:off x="2792628" y="1853025"/>
            <a:ext cx="5988940" cy="2701718"/>
          </a:xfrm>
          <a:prstGeom prst="rect">
            <a:avLst/>
          </a:prstGeom>
          <a:solidFill>
            <a:schemeClr val="bg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Rectangle 23">
            <a:extLst>
              <a:ext uri="{FF2B5EF4-FFF2-40B4-BE49-F238E27FC236}">
                <a16:creationId xmlns:a16="http://schemas.microsoft.com/office/drawing/2014/main" id="{5216F711-01EC-47A0-B8BE-AD724A323EB6}"/>
              </a:ext>
            </a:extLst>
          </p:cNvPr>
          <p:cNvSpPr/>
          <p:nvPr/>
        </p:nvSpPr>
        <p:spPr>
          <a:xfrm>
            <a:off x="4860032" y="1999248"/>
            <a:ext cx="3744416" cy="2444710"/>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Rectangle 6">
            <a:extLst>
              <a:ext uri="{FF2B5EF4-FFF2-40B4-BE49-F238E27FC236}">
                <a16:creationId xmlns:a16="http://schemas.microsoft.com/office/drawing/2014/main" id="{0D9197F4-F3F0-4D36-B5C7-AFF0EE1E024B}"/>
              </a:ext>
            </a:extLst>
          </p:cNvPr>
          <p:cNvSpPr/>
          <p:nvPr/>
        </p:nvSpPr>
        <p:spPr>
          <a:xfrm>
            <a:off x="251520" y="1275606"/>
            <a:ext cx="1944216" cy="3312368"/>
          </a:xfrm>
          <a:prstGeom prst="rect">
            <a:avLst/>
          </a:prstGeom>
          <a:solidFill>
            <a:schemeClr val="bg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itle 1"/>
          <p:cNvSpPr>
            <a:spLocks noGrp="1"/>
          </p:cNvSpPr>
          <p:nvPr>
            <p:ph type="title"/>
          </p:nvPr>
        </p:nvSpPr>
        <p:spPr/>
        <p:txBody>
          <a:bodyPr/>
          <a:lstStyle/>
          <a:p>
            <a:r>
              <a:rPr lang="en-US" altLang="zh-CN" sz="2000" dirty="0">
                <a:latin typeface="Verdana" charset="0"/>
                <a:cs typeface="Verdana" charset="0"/>
              </a:rPr>
              <a:t>Project Management</a:t>
            </a:r>
            <a:br>
              <a:rPr lang="en-US" altLang="zh-CN" sz="2000" dirty="0">
                <a:latin typeface="Verdana" charset="0"/>
                <a:cs typeface="Verdana" charset="0"/>
              </a:rPr>
            </a:br>
            <a:r>
              <a:rPr lang="en-US" altLang="zh-CN" sz="1800" b="0" dirty="0">
                <a:solidFill>
                  <a:schemeClr val="accent1"/>
                </a:solidFill>
                <a:latin typeface="Verdana" charset="0"/>
                <a:cs typeface="Verdana" charset="0"/>
              </a:rPr>
              <a:t>Team</a:t>
            </a:r>
            <a:endParaRPr lang="zh-CN" altLang="en-US" sz="1800" b="0" dirty="0">
              <a:solidFill>
                <a:schemeClr val="accent1"/>
              </a:solidFill>
              <a:latin typeface="Verdana" charset="0"/>
              <a:cs typeface="Verdana" charset="0"/>
            </a:endParaRPr>
          </a:p>
        </p:txBody>
      </p:sp>
      <p:sp>
        <p:nvSpPr>
          <p:cNvPr id="22532" name="Rectangle 2"/>
          <p:cNvSpPr>
            <a:spLocks noChangeArrowheads="1"/>
          </p:cNvSpPr>
          <p:nvPr/>
        </p:nvSpPr>
        <p:spPr bwMode="auto">
          <a:xfrm>
            <a:off x="1" y="-184649"/>
            <a:ext cx="184670" cy="369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10" tIns="45703" rIns="91410" bIns="45703"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en-US" altLang="en-US"/>
          </a:p>
        </p:txBody>
      </p:sp>
      <p:sp>
        <p:nvSpPr>
          <p:cNvPr id="67" name="Sechseck 45"/>
          <p:cNvSpPr/>
          <p:nvPr/>
        </p:nvSpPr>
        <p:spPr>
          <a:xfrm>
            <a:off x="10155241" y="7780338"/>
            <a:ext cx="274637" cy="157162"/>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de-DE" sz="800" b="1"/>
              <a:t>QG</a:t>
            </a:r>
          </a:p>
        </p:txBody>
      </p:sp>
      <p:sp>
        <p:nvSpPr>
          <p:cNvPr id="11" name="Sechseck 45"/>
          <p:cNvSpPr/>
          <p:nvPr/>
        </p:nvSpPr>
        <p:spPr>
          <a:xfrm>
            <a:off x="10639428" y="8123238"/>
            <a:ext cx="274638" cy="157162"/>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de-DE" sz="800" b="1"/>
              <a:t>QG</a:t>
            </a: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Rounded Corners 5">
            <a:extLst>
              <a:ext uri="{FF2B5EF4-FFF2-40B4-BE49-F238E27FC236}">
                <a16:creationId xmlns:a16="http://schemas.microsoft.com/office/drawing/2014/main" id="{94306D4B-2FE0-4800-8DFD-40786D1B6698}"/>
              </a:ext>
            </a:extLst>
          </p:cNvPr>
          <p:cNvSpPr/>
          <p:nvPr/>
        </p:nvSpPr>
        <p:spPr>
          <a:xfrm>
            <a:off x="395536" y="1707654"/>
            <a:ext cx="1584176" cy="396044"/>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Project manager</a:t>
            </a:r>
            <a:endParaRPr lang="zh-CN" altLang="en-US" sz="1000" dirty="0">
              <a:solidFill>
                <a:schemeClr val="tx1"/>
              </a:solidFill>
            </a:endParaRPr>
          </a:p>
        </p:txBody>
      </p:sp>
      <p:sp>
        <p:nvSpPr>
          <p:cNvPr id="10" name="Rectangle: Rounded Corners 9">
            <a:extLst>
              <a:ext uri="{FF2B5EF4-FFF2-40B4-BE49-F238E27FC236}">
                <a16:creationId xmlns:a16="http://schemas.microsoft.com/office/drawing/2014/main" id="{A455B0F4-30C6-4AA5-9DA1-9955E64F0282}"/>
              </a:ext>
            </a:extLst>
          </p:cNvPr>
          <p:cNvSpPr/>
          <p:nvPr/>
        </p:nvSpPr>
        <p:spPr>
          <a:xfrm>
            <a:off x="383587" y="2196472"/>
            <a:ext cx="1584176" cy="396044"/>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Business Analyst</a:t>
            </a:r>
            <a:endParaRPr lang="zh-CN" altLang="en-US" sz="1000" dirty="0">
              <a:solidFill>
                <a:schemeClr val="tx1"/>
              </a:solidFill>
            </a:endParaRPr>
          </a:p>
        </p:txBody>
      </p:sp>
      <p:sp>
        <p:nvSpPr>
          <p:cNvPr id="12" name="Rectangle: Rounded Corners 11">
            <a:extLst>
              <a:ext uri="{FF2B5EF4-FFF2-40B4-BE49-F238E27FC236}">
                <a16:creationId xmlns:a16="http://schemas.microsoft.com/office/drawing/2014/main" id="{46E8D414-8B8D-4AD6-8901-04511D42B683}"/>
              </a:ext>
            </a:extLst>
          </p:cNvPr>
          <p:cNvSpPr/>
          <p:nvPr/>
        </p:nvSpPr>
        <p:spPr>
          <a:xfrm>
            <a:off x="405002" y="3652364"/>
            <a:ext cx="1584176" cy="396044"/>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Developer</a:t>
            </a:r>
            <a:endParaRPr lang="zh-CN" altLang="en-US" sz="1000" dirty="0">
              <a:solidFill>
                <a:schemeClr val="tx1"/>
              </a:solidFill>
            </a:endParaRPr>
          </a:p>
        </p:txBody>
      </p:sp>
      <p:sp>
        <p:nvSpPr>
          <p:cNvPr id="13" name="Rectangle: Rounded Corners 12">
            <a:extLst>
              <a:ext uri="{FF2B5EF4-FFF2-40B4-BE49-F238E27FC236}">
                <a16:creationId xmlns:a16="http://schemas.microsoft.com/office/drawing/2014/main" id="{01AA54A3-F3C4-4C7E-BC3F-20D1DB8C07AB}"/>
              </a:ext>
            </a:extLst>
          </p:cNvPr>
          <p:cNvSpPr/>
          <p:nvPr/>
        </p:nvSpPr>
        <p:spPr>
          <a:xfrm>
            <a:off x="405002" y="4137107"/>
            <a:ext cx="1584176" cy="396044"/>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Tester</a:t>
            </a:r>
            <a:endParaRPr lang="zh-CN" altLang="en-US" sz="1000" dirty="0">
              <a:solidFill>
                <a:schemeClr val="tx1"/>
              </a:solidFill>
            </a:endParaRPr>
          </a:p>
        </p:txBody>
      </p:sp>
      <p:sp>
        <p:nvSpPr>
          <p:cNvPr id="14" name="Rectangle: Rounded Corners 13">
            <a:extLst>
              <a:ext uri="{FF2B5EF4-FFF2-40B4-BE49-F238E27FC236}">
                <a16:creationId xmlns:a16="http://schemas.microsoft.com/office/drawing/2014/main" id="{0C9588DF-F60B-43E9-8554-3BE46C430D80}"/>
              </a:ext>
            </a:extLst>
          </p:cNvPr>
          <p:cNvSpPr/>
          <p:nvPr/>
        </p:nvSpPr>
        <p:spPr>
          <a:xfrm>
            <a:off x="395536" y="2679819"/>
            <a:ext cx="1584176" cy="396044"/>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Architect</a:t>
            </a:r>
            <a:endParaRPr lang="zh-CN" altLang="en-US" sz="1000" dirty="0">
              <a:solidFill>
                <a:schemeClr val="tx1"/>
              </a:solidFill>
            </a:endParaRPr>
          </a:p>
        </p:txBody>
      </p:sp>
      <p:sp>
        <p:nvSpPr>
          <p:cNvPr id="15" name="Rectangle: Rounded Corners 14">
            <a:extLst>
              <a:ext uri="{FF2B5EF4-FFF2-40B4-BE49-F238E27FC236}">
                <a16:creationId xmlns:a16="http://schemas.microsoft.com/office/drawing/2014/main" id="{85BF7357-5B38-4364-B759-303A165DFC47}"/>
              </a:ext>
            </a:extLst>
          </p:cNvPr>
          <p:cNvSpPr/>
          <p:nvPr/>
        </p:nvSpPr>
        <p:spPr>
          <a:xfrm>
            <a:off x="395536" y="3168637"/>
            <a:ext cx="1584176" cy="396044"/>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DevOps Expert</a:t>
            </a:r>
            <a:endParaRPr lang="zh-CN" altLang="en-US" sz="1000" dirty="0">
              <a:solidFill>
                <a:schemeClr val="tx1"/>
              </a:solidFill>
            </a:endParaRPr>
          </a:p>
        </p:txBody>
      </p:sp>
      <p:sp>
        <p:nvSpPr>
          <p:cNvPr id="8" name="TextBox 7">
            <a:extLst>
              <a:ext uri="{FF2B5EF4-FFF2-40B4-BE49-F238E27FC236}">
                <a16:creationId xmlns:a16="http://schemas.microsoft.com/office/drawing/2014/main" id="{66924A3A-FB4E-44D8-8045-FF95905D2F76}"/>
              </a:ext>
            </a:extLst>
          </p:cNvPr>
          <p:cNvSpPr txBox="1"/>
          <p:nvPr/>
        </p:nvSpPr>
        <p:spPr>
          <a:xfrm>
            <a:off x="325016" y="1254040"/>
            <a:ext cx="1797223" cy="369332"/>
          </a:xfrm>
          <a:prstGeom prst="rect">
            <a:avLst/>
          </a:prstGeom>
          <a:noFill/>
        </p:spPr>
        <p:txBody>
          <a:bodyPr wrap="none" rtlCol="0">
            <a:spAutoFit/>
          </a:bodyPr>
          <a:lstStyle/>
          <a:p>
            <a:r>
              <a:rPr lang="en-US" altLang="zh-CN" dirty="0"/>
              <a:t>Resource Pool</a:t>
            </a:r>
            <a:endParaRPr lang="zh-CN" altLang="en-US" dirty="0"/>
          </a:p>
        </p:txBody>
      </p:sp>
      <p:sp>
        <p:nvSpPr>
          <p:cNvPr id="17" name="Rectangle: Rounded Corners 16">
            <a:extLst>
              <a:ext uri="{FF2B5EF4-FFF2-40B4-BE49-F238E27FC236}">
                <a16:creationId xmlns:a16="http://schemas.microsoft.com/office/drawing/2014/main" id="{5C985D0E-0753-4E0D-8E83-EA93D207D6F2}"/>
              </a:ext>
            </a:extLst>
          </p:cNvPr>
          <p:cNvSpPr/>
          <p:nvPr/>
        </p:nvSpPr>
        <p:spPr>
          <a:xfrm>
            <a:off x="4860032" y="1207160"/>
            <a:ext cx="1584176" cy="396044"/>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PM/PO</a:t>
            </a:r>
            <a:endParaRPr lang="zh-CN" altLang="en-US" sz="1000" dirty="0">
              <a:solidFill>
                <a:schemeClr val="tx1"/>
              </a:solidFill>
            </a:endParaRPr>
          </a:p>
        </p:txBody>
      </p:sp>
      <p:pic>
        <p:nvPicPr>
          <p:cNvPr id="18" name="Picture 2">
            <a:extLst>
              <a:ext uri="{FF2B5EF4-FFF2-40B4-BE49-F238E27FC236}">
                <a16:creationId xmlns:a16="http://schemas.microsoft.com/office/drawing/2014/main" id="{02D2D8FC-C722-4819-9CA8-8730C8CE4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752" y="987574"/>
            <a:ext cx="430560" cy="439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8">
            <a:extLst>
              <a:ext uri="{FF2B5EF4-FFF2-40B4-BE49-F238E27FC236}">
                <a16:creationId xmlns:a16="http://schemas.microsoft.com/office/drawing/2014/main" id="{42700F29-35EC-4367-9AC9-50742D176FB5}"/>
              </a:ext>
            </a:extLst>
          </p:cNvPr>
          <p:cNvPicPr>
            <a:picLocks noChangeAspect="1"/>
          </p:cNvPicPr>
          <p:nvPr/>
        </p:nvPicPr>
        <p:blipFill>
          <a:blip r:embed="rId4"/>
          <a:stretch>
            <a:fillRect/>
          </a:stretch>
        </p:blipFill>
        <p:spPr bwMode="auto">
          <a:xfrm>
            <a:off x="764513" y="995628"/>
            <a:ext cx="690124" cy="225156"/>
          </a:xfrm>
          <a:prstGeom prst="rect">
            <a:avLst/>
          </a:prstGeom>
          <a:solidFill>
            <a:schemeClr val="accent2">
              <a:lumMod val="20000"/>
              <a:lumOff val="80000"/>
            </a:schemeClr>
          </a:solidFill>
        </p:spPr>
      </p:pic>
      <p:pic>
        <p:nvPicPr>
          <p:cNvPr id="21" name="Picture 20">
            <a:extLst>
              <a:ext uri="{FF2B5EF4-FFF2-40B4-BE49-F238E27FC236}">
                <a16:creationId xmlns:a16="http://schemas.microsoft.com/office/drawing/2014/main" id="{4892D835-C9BB-41E2-A52A-A52F79B9BC6E}"/>
              </a:ext>
            </a:extLst>
          </p:cNvPr>
          <p:cNvPicPr>
            <a:picLocks noChangeAspect="1"/>
          </p:cNvPicPr>
          <p:nvPr/>
        </p:nvPicPr>
        <p:blipFill>
          <a:blip r:embed="rId4"/>
          <a:stretch>
            <a:fillRect/>
          </a:stretch>
        </p:blipFill>
        <p:spPr bwMode="auto">
          <a:xfrm>
            <a:off x="2987824" y="1723248"/>
            <a:ext cx="663191" cy="216369"/>
          </a:xfrm>
          <a:prstGeom prst="rect">
            <a:avLst/>
          </a:prstGeom>
          <a:solidFill>
            <a:schemeClr val="accent2">
              <a:lumMod val="20000"/>
              <a:lumOff val="80000"/>
            </a:schemeClr>
          </a:solidFill>
        </p:spPr>
      </p:pic>
      <p:cxnSp>
        <p:nvCxnSpPr>
          <p:cNvPr id="16" name="Straight Arrow Connector 15">
            <a:extLst>
              <a:ext uri="{FF2B5EF4-FFF2-40B4-BE49-F238E27FC236}">
                <a16:creationId xmlns:a16="http://schemas.microsoft.com/office/drawing/2014/main" id="{AA2E9035-B679-45D1-A55B-6B35BB20227E}"/>
              </a:ext>
            </a:extLst>
          </p:cNvPr>
          <p:cNvCxnSpPr>
            <a:stCxn id="17" idx="2"/>
          </p:cNvCxnSpPr>
          <p:nvPr/>
        </p:nvCxnSpPr>
        <p:spPr>
          <a:xfrm>
            <a:off x="5652120" y="1603204"/>
            <a:ext cx="0" cy="228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Arrow: Right 21">
            <a:extLst>
              <a:ext uri="{FF2B5EF4-FFF2-40B4-BE49-F238E27FC236}">
                <a16:creationId xmlns:a16="http://schemas.microsoft.com/office/drawing/2014/main" id="{77484350-06DC-4C0E-BB9D-E2C114EA0F10}"/>
              </a:ext>
            </a:extLst>
          </p:cNvPr>
          <p:cNvSpPr/>
          <p:nvPr/>
        </p:nvSpPr>
        <p:spPr>
          <a:xfrm>
            <a:off x="2411760" y="2283718"/>
            <a:ext cx="263807" cy="20084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Arrow: Right 22">
            <a:extLst>
              <a:ext uri="{FF2B5EF4-FFF2-40B4-BE49-F238E27FC236}">
                <a16:creationId xmlns:a16="http://schemas.microsoft.com/office/drawing/2014/main" id="{2F3A4F16-60E6-4D6A-8018-D3D81A55638F}"/>
              </a:ext>
            </a:extLst>
          </p:cNvPr>
          <p:cNvSpPr/>
          <p:nvPr/>
        </p:nvSpPr>
        <p:spPr>
          <a:xfrm>
            <a:off x="2423709" y="3363838"/>
            <a:ext cx="251858" cy="20084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Rounded Corners 25">
            <a:extLst>
              <a:ext uri="{FF2B5EF4-FFF2-40B4-BE49-F238E27FC236}">
                <a16:creationId xmlns:a16="http://schemas.microsoft.com/office/drawing/2014/main" id="{DFC10C3E-A132-4533-8093-5A3441F6D892}"/>
              </a:ext>
            </a:extLst>
          </p:cNvPr>
          <p:cNvSpPr/>
          <p:nvPr/>
        </p:nvSpPr>
        <p:spPr>
          <a:xfrm>
            <a:off x="3131840" y="2807840"/>
            <a:ext cx="1584176" cy="396044"/>
          </a:xfrm>
          <a:prstGeom prst="roundRect">
            <a:avLst/>
          </a:prstGeom>
          <a:solidFill>
            <a:schemeClr val="bg1"/>
          </a:solidFill>
          <a:ln>
            <a:solidFill>
              <a:srgbClr val="3054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PM/ScrumMaster</a:t>
            </a:r>
            <a:endParaRPr lang="zh-CN" altLang="en-US" sz="1000" dirty="0">
              <a:solidFill>
                <a:schemeClr val="tx1"/>
              </a:solidFill>
            </a:endParaRPr>
          </a:p>
        </p:txBody>
      </p:sp>
      <p:sp>
        <p:nvSpPr>
          <p:cNvPr id="27" name="Rectangle: Rounded Corners 26">
            <a:extLst>
              <a:ext uri="{FF2B5EF4-FFF2-40B4-BE49-F238E27FC236}">
                <a16:creationId xmlns:a16="http://schemas.microsoft.com/office/drawing/2014/main" id="{00CD685B-F72B-4242-BDCD-E95FBB2399D5}"/>
              </a:ext>
            </a:extLst>
          </p:cNvPr>
          <p:cNvSpPr/>
          <p:nvPr/>
        </p:nvSpPr>
        <p:spPr>
          <a:xfrm>
            <a:off x="5107210" y="2558975"/>
            <a:ext cx="1584176" cy="396044"/>
          </a:xfrm>
          <a:prstGeom prst="roundRect">
            <a:avLst/>
          </a:prstGeom>
          <a:solidFill>
            <a:schemeClr val="bg1"/>
          </a:solidFill>
          <a:ln>
            <a:solidFill>
              <a:srgbClr val="3054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Business Analyst</a:t>
            </a:r>
            <a:endParaRPr lang="zh-CN" altLang="en-US" sz="1000" dirty="0">
              <a:solidFill>
                <a:schemeClr val="tx1"/>
              </a:solidFill>
            </a:endParaRPr>
          </a:p>
        </p:txBody>
      </p:sp>
      <p:sp>
        <p:nvSpPr>
          <p:cNvPr id="28" name="Rectangle: Rounded Corners 27">
            <a:extLst>
              <a:ext uri="{FF2B5EF4-FFF2-40B4-BE49-F238E27FC236}">
                <a16:creationId xmlns:a16="http://schemas.microsoft.com/office/drawing/2014/main" id="{88BC2C8C-F56D-4F1E-9470-6F1982B41986}"/>
              </a:ext>
            </a:extLst>
          </p:cNvPr>
          <p:cNvSpPr/>
          <p:nvPr/>
        </p:nvSpPr>
        <p:spPr>
          <a:xfrm>
            <a:off x="6911282" y="2571750"/>
            <a:ext cx="1584176" cy="396044"/>
          </a:xfrm>
          <a:prstGeom prst="roundRect">
            <a:avLst/>
          </a:prstGeom>
          <a:solidFill>
            <a:schemeClr val="bg1"/>
          </a:solidFill>
          <a:ln>
            <a:solidFill>
              <a:srgbClr val="3054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Architect</a:t>
            </a:r>
            <a:endParaRPr lang="zh-CN" altLang="en-US" sz="1000" dirty="0">
              <a:solidFill>
                <a:schemeClr val="tx1"/>
              </a:solidFill>
            </a:endParaRPr>
          </a:p>
        </p:txBody>
      </p:sp>
      <p:sp>
        <p:nvSpPr>
          <p:cNvPr id="29" name="Rectangle: Rounded Corners 28">
            <a:extLst>
              <a:ext uri="{FF2B5EF4-FFF2-40B4-BE49-F238E27FC236}">
                <a16:creationId xmlns:a16="http://schemas.microsoft.com/office/drawing/2014/main" id="{4B1A39F4-B125-4DF6-8486-7B51F08AB0C1}"/>
              </a:ext>
            </a:extLst>
          </p:cNvPr>
          <p:cNvSpPr/>
          <p:nvPr/>
        </p:nvSpPr>
        <p:spPr>
          <a:xfrm>
            <a:off x="5093569" y="3288383"/>
            <a:ext cx="1584176" cy="396044"/>
          </a:xfrm>
          <a:prstGeom prst="roundRect">
            <a:avLst/>
          </a:prstGeom>
          <a:solidFill>
            <a:schemeClr val="bg1"/>
          </a:solidFill>
          <a:ln>
            <a:solidFill>
              <a:srgbClr val="3054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DevOps Expert</a:t>
            </a:r>
            <a:endParaRPr lang="zh-CN" altLang="en-US" sz="1000" dirty="0">
              <a:solidFill>
                <a:schemeClr val="tx1"/>
              </a:solidFill>
            </a:endParaRPr>
          </a:p>
        </p:txBody>
      </p:sp>
      <p:sp>
        <p:nvSpPr>
          <p:cNvPr id="30" name="Rectangle: Rounded Corners 29">
            <a:extLst>
              <a:ext uri="{FF2B5EF4-FFF2-40B4-BE49-F238E27FC236}">
                <a16:creationId xmlns:a16="http://schemas.microsoft.com/office/drawing/2014/main" id="{DD29EA68-5313-4E13-891C-C2C3501A22E7}"/>
              </a:ext>
            </a:extLst>
          </p:cNvPr>
          <p:cNvSpPr/>
          <p:nvPr/>
        </p:nvSpPr>
        <p:spPr>
          <a:xfrm>
            <a:off x="6911282" y="3245510"/>
            <a:ext cx="1584176" cy="396044"/>
          </a:xfrm>
          <a:prstGeom prst="roundRect">
            <a:avLst/>
          </a:prstGeom>
          <a:solidFill>
            <a:schemeClr val="bg1"/>
          </a:solidFill>
          <a:ln>
            <a:solidFill>
              <a:srgbClr val="3054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UI Designer</a:t>
            </a:r>
            <a:endParaRPr lang="zh-CN" altLang="en-US" sz="1000" dirty="0">
              <a:solidFill>
                <a:schemeClr val="tx1"/>
              </a:solidFill>
            </a:endParaRPr>
          </a:p>
        </p:txBody>
      </p:sp>
      <p:sp>
        <p:nvSpPr>
          <p:cNvPr id="31" name="Rectangle: Rounded Corners 30">
            <a:extLst>
              <a:ext uri="{FF2B5EF4-FFF2-40B4-BE49-F238E27FC236}">
                <a16:creationId xmlns:a16="http://schemas.microsoft.com/office/drawing/2014/main" id="{F114532A-81F8-46A6-9308-FA07EED9ECF5}"/>
              </a:ext>
            </a:extLst>
          </p:cNvPr>
          <p:cNvSpPr/>
          <p:nvPr/>
        </p:nvSpPr>
        <p:spPr>
          <a:xfrm>
            <a:off x="5107210" y="3912687"/>
            <a:ext cx="1584176" cy="396044"/>
          </a:xfrm>
          <a:prstGeom prst="roundRect">
            <a:avLst/>
          </a:prstGeom>
          <a:solidFill>
            <a:schemeClr val="bg1"/>
          </a:solidFill>
          <a:ln>
            <a:solidFill>
              <a:srgbClr val="3054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Developer</a:t>
            </a:r>
            <a:endParaRPr lang="zh-CN" altLang="en-US" sz="1000" dirty="0">
              <a:solidFill>
                <a:schemeClr val="tx1"/>
              </a:solidFill>
            </a:endParaRPr>
          </a:p>
        </p:txBody>
      </p:sp>
      <p:sp>
        <p:nvSpPr>
          <p:cNvPr id="32" name="Rectangle: Rounded Corners 31">
            <a:extLst>
              <a:ext uri="{FF2B5EF4-FFF2-40B4-BE49-F238E27FC236}">
                <a16:creationId xmlns:a16="http://schemas.microsoft.com/office/drawing/2014/main" id="{349D4FAF-CEA8-415B-9A3F-638FD43D3D00}"/>
              </a:ext>
            </a:extLst>
          </p:cNvPr>
          <p:cNvSpPr/>
          <p:nvPr/>
        </p:nvSpPr>
        <p:spPr>
          <a:xfrm>
            <a:off x="6943847" y="3912687"/>
            <a:ext cx="1584176" cy="396044"/>
          </a:xfrm>
          <a:prstGeom prst="roundRect">
            <a:avLst/>
          </a:prstGeom>
          <a:solidFill>
            <a:schemeClr val="bg1"/>
          </a:solidFill>
          <a:ln>
            <a:solidFill>
              <a:srgbClr val="3054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Tester</a:t>
            </a:r>
            <a:endParaRPr lang="zh-CN" altLang="en-US" sz="1000" dirty="0">
              <a:solidFill>
                <a:schemeClr val="tx1"/>
              </a:solidFill>
            </a:endParaRPr>
          </a:p>
        </p:txBody>
      </p:sp>
      <p:sp>
        <p:nvSpPr>
          <p:cNvPr id="25" name="TextBox 24">
            <a:extLst>
              <a:ext uri="{FF2B5EF4-FFF2-40B4-BE49-F238E27FC236}">
                <a16:creationId xmlns:a16="http://schemas.microsoft.com/office/drawing/2014/main" id="{A5573F01-014C-4A4B-A7D4-A790694AAD2A}"/>
              </a:ext>
            </a:extLst>
          </p:cNvPr>
          <p:cNvSpPr txBox="1"/>
          <p:nvPr/>
        </p:nvSpPr>
        <p:spPr>
          <a:xfrm>
            <a:off x="4972195" y="2014807"/>
            <a:ext cx="1309910" cy="307777"/>
          </a:xfrm>
          <a:prstGeom prst="rect">
            <a:avLst/>
          </a:prstGeom>
          <a:noFill/>
        </p:spPr>
        <p:txBody>
          <a:bodyPr wrap="none" rtlCol="0">
            <a:spAutoFit/>
          </a:bodyPr>
          <a:lstStyle/>
          <a:p>
            <a:r>
              <a:rPr lang="en-US" altLang="zh-CN" sz="1400" dirty="0">
                <a:solidFill>
                  <a:srgbClr val="0066A1"/>
                </a:solidFill>
              </a:rPr>
              <a:t>Scrum Team</a:t>
            </a:r>
            <a:endParaRPr lang="zh-CN" altLang="en-US" sz="1400" dirty="0">
              <a:solidFill>
                <a:srgbClr val="0066A1"/>
              </a:solidFill>
            </a:endParaRPr>
          </a:p>
        </p:txBody>
      </p:sp>
    </p:spTree>
    <p:extLst>
      <p:ext uri="{BB962C8B-B14F-4D97-AF65-F5344CB8AC3E}">
        <p14:creationId xmlns:p14="http://schemas.microsoft.com/office/powerpoint/2010/main" val="2146343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 name="Object 66" hidden="1"/>
          <p:cNvGraphicFramePr>
            <a:graphicFrameLocks noChangeAspect="1"/>
          </p:cNvGraphicFramePr>
          <p:nvPr>
            <p:custDataLst>
              <p:tags r:id="rId2"/>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6145" name="think-cell Slide" r:id="rId245" imgW="359" imgH="360" progId="TCLayout.ActiveDocument.1">
                  <p:embed/>
                </p:oleObj>
              </mc:Choice>
              <mc:Fallback>
                <p:oleObj name="think-cell Slide" r:id="rId245" imgW="359" imgH="360" progId="TCLayout.ActiveDocument.1">
                  <p:embed/>
                  <p:pic>
                    <p:nvPicPr>
                      <p:cNvPr id="67" name="Object 66" hidden="1"/>
                      <p:cNvPicPr/>
                      <p:nvPr/>
                    </p:nvPicPr>
                    <p:blipFill>
                      <a:blip r:embed="rId246"/>
                      <a:stretch>
                        <a:fillRect/>
                      </a:stretch>
                    </p:blipFill>
                    <p:spPr>
                      <a:xfrm>
                        <a:off x="1191" y="1191"/>
                        <a:ext cx="1191" cy="1191"/>
                      </a:xfrm>
                      <a:prstGeom prst="rect">
                        <a:avLst/>
                      </a:prstGeom>
                    </p:spPr>
                  </p:pic>
                </p:oleObj>
              </mc:Fallback>
            </mc:AlternateContent>
          </a:graphicData>
        </a:graphic>
      </p:graphicFrame>
      <p:sp>
        <p:nvSpPr>
          <p:cNvPr id="4" name="Rectangle 3" hidden="1"/>
          <p:cNvSpPr/>
          <p:nvPr>
            <p:custDataLst>
              <p:tags r:id="rId3"/>
            </p:custDataLst>
          </p:nvPr>
        </p:nvSpPr>
        <p:spPr>
          <a:xfrm>
            <a:off x="0" y="0"/>
            <a:ext cx="119063" cy="119063"/>
          </a:xfrm>
          <a:prstGeom prst="rect">
            <a:avLst/>
          </a:prstGeom>
          <a:solidFill>
            <a:srgbClr val="CCCCCC"/>
          </a:solidFill>
          <a:ln w="9525">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spcBef>
                <a:spcPct val="0"/>
              </a:spcBef>
              <a:spcAft>
                <a:spcPct val="0"/>
              </a:spcAft>
            </a:pPr>
            <a:endParaRPr lang="zh-CN" altLang="en-US" sz="1050" dirty="0" err="1">
              <a:solidFill>
                <a:srgbClr val="666666"/>
              </a:solidFill>
              <a:latin typeface="BMW Group Condensed" panose="020B0606020202020204" pitchFamily="34" charset="0"/>
              <a:sym typeface="BMW Group Condensed" panose="020B0606020202020204" pitchFamily="34" charset="0"/>
            </a:endParaRPr>
          </a:p>
        </p:txBody>
      </p:sp>
      <p:sp>
        <p:nvSpPr>
          <p:cNvPr id="1023" name="Rectangle 1022"/>
          <p:cNvSpPr/>
          <p:nvPr>
            <p:custDataLst>
              <p:tags r:id="rId4"/>
            </p:custDataLst>
          </p:nvPr>
        </p:nvSpPr>
        <p:spPr bwMode="auto">
          <a:xfrm>
            <a:off x="1150144" y="945386"/>
            <a:ext cx="1931194" cy="3350419"/>
          </a:xfrm>
          <a:prstGeom prst="rect">
            <a:avLst/>
          </a:prstGeom>
          <a:solidFill>
            <a:srgbClr val="E7EAF0"/>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CCCCCC"/>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37" name="Text Placeholder 2"/>
          <p:cNvSpPr>
            <a:spLocks noGrp="1"/>
          </p:cNvSpPr>
          <p:nvPr>
            <p:custDataLst>
              <p:tags r:id="rId5"/>
            </p:custDataLst>
          </p:nvPr>
        </p:nvSpPr>
        <p:spPr bwMode="auto">
          <a:xfrm>
            <a:off x="1148954" y="622726"/>
            <a:ext cx="451247" cy="1952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1050" b="1" dirty="0">
                <a:sym typeface="+mn-lt"/>
              </a:rPr>
              <a:t>Sep</a:t>
            </a:r>
            <a:endParaRPr lang="zh-CN" altLang="en-US" sz="1050" b="1" dirty="0">
              <a:sym typeface="+mn-lt"/>
            </a:endParaRPr>
          </a:p>
        </p:txBody>
      </p:sp>
      <p:sp>
        <p:nvSpPr>
          <p:cNvPr id="194" name="Text Placeholder 2"/>
          <p:cNvSpPr>
            <a:spLocks noGrp="1"/>
          </p:cNvSpPr>
          <p:nvPr>
            <p:custDataLst>
              <p:tags r:id="rId6"/>
            </p:custDataLst>
          </p:nvPr>
        </p:nvSpPr>
        <p:spPr bwMode="auto">
          <a:xfrm>
            <a:off x="1600201" y="622726"/>
            <a:ext cx="498872" cy="1952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1050" b="1">
                <a:sym typeface="+mn-lt"/>
              </a:rPr>
              <a:t>Oct</a:t>
            </a:r>
            <a:endParaRPr lang="zh-CN" altLang="en-US" sz="1050" b="1" dirty="0">
              <a:sym typeface="+mn-lt"/>
            </a:endParaRPr>
          </a:p>
        </p:txBody>
      </p:sp>
      <p:sp>
        <p:nvSpPr>
          <p:cNvPr id="196" name="Text Placeholder 2"/>
          <p:cNvSpPr>
            <a:spLocks noGrp="1"/>
          </p:cNvSpPr>
          <p:nvPr>
            <p:custDataLst>
              <p:tags r:id="rId7"/>
            </p:custDataLst>
          </p:nvPr>
        </p:nvSpPr>
        <p:spPr bwMode="auto">
          <a:xfrm>
            <a:off x="2099073" y="622726"/>
            <a:ext cx="483394" cy="1952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1050" b="1">
                <a:sym typeface="+mn-lt"/>
              </a:rPr>
              <a:t>Nov</a:t>
            </a:r>
            <a:endParaRPr lang="zh-CN" altLang="en-US" sz="1050" b="1" dirty="0">
              <a:sym typeface="+mn-lt"/>
            </a:endParaRPr>
          </a:p>
        </p:txBody>
      </p:sp>
      <p:sp>
        <p:nvSpPr>
          <p:cNvPr id="198" name="Text Placeholder 2"/>
          <p:cNvSpPr>
            <a:spLocks noGrp="1"/>
          </p:cNvSpPr>
          <p:nvPr>
            <p:custDataLst>
              <p:tags r:id="rId8"/>
            </p:custDataLst>
          </p:nvPr>
        </p:nvSpPr>
        <p:spPr bwMode="auto">
          <a:xfrm>
            <a:off x="2582467" y="622726"/>
            <a:ext cx="498872" cy="1952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1050" b="1">
                <a:sym typeface="+mn-lt"/>
              </a:rPr>
              <a:t>Dec</a:t>
            </a:r>
            <a:endParaRPr lang="zh-CN" altLang="en-US" sz="1050" b="1" dirty="0">
              <a:sym typeface="+mn-lt"/>
            </a:endParaRPr>
          </a:p>
        </p:txBody>
      </p:sp>
      <p:sp>
        <p:nvSpPr>
          <p:cNvPr id="210" name="Text Placeholder 2"/>
          <p:cNvSpPr>
            <a:spLocks noGrp="1"/>
          </p:cNvSpPr>
          <p:nvPr>
            <p:custDataLst>
              <p:tags r:id="rId9"/>
            </p:custDataLst>
          </p:nvPr>
        </p:nvSpPr>
        <p:spPr bwMode="auto">
          <a:xfrm>
            <a:off x="3081337" y="622726"/>
            <a:ext cx="500063" cy="1952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1050" b="1" dirty="0">
                <a:sym typeface="+mn-lt"/>
              </a:rPr>
              <a:t>Jan</a:t>
            </a:r>
            <a:endParaRPr lang="zh-CN" altLang="en-US" sz="1050" b="1" dirty="0">
              <a:sym typeface="+mn-lt"/>
            </a:endParaRPr>
          </a:p>
        </p:txBody>
      </p:sp>
      <p:sp>
        <p:nvSpPr>
          <p:cNvPr id="212" name="Text Placeholder 2"/>
          <p:cNvSpPr>
            <a:spLocks noGrp="1"/>
          </p:cNvSpPr>
          <p:nvPr>
            <p:custDataLst>
              <p:tags r:id="rId10"/>
            </p:custDataLst>
          </p:nvPr>
        </p:nvSpPr>
        <p:spPr bwMode="auto">
          <a:xfrm>
            <a:off x="3581401" y="622726"/>
            <a:ext cx="451247" cy="1952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1050" b="1" dirty="0">
                <a:sym typeface="+mn-lt"/>
              </a:rPr>
              <a:t>Feb</a:t>
            </a:r>
            <a:endParaRPr lang="zh-CN" altLang="en-US" sz="1050" b="1" dirty="0">
              <a:sym typeface="+mn-lt"/>
            </a:endParaRPr>
          </a:p>
        </p:txBody>
      </p:sp>
      <p:sp>
        <p:nvSpPr>
          <p:cNvPr id="166" name="Text Placeholder 2"/>
          <p:cNvSpPr>
            <a:spLocks noGrp="1"/>
          </p:cNvSpPr>
          <p:nvPr>
            <p:custDataLst>
              <p:tags r:id="rId11"/>
            </p:custDataLst>
          </p:nvPr>
        </p:nvSpPr>
        <p:spPr bwMode="auto">
          <a:xfrm>
            <a:off x="4032648" y="622726"/>
            <a:ext cx="498872" cy="1952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1050" b="1" dirty="0">
                <a:sym typeface="+mn-lt"/>
              </a:rPr>
              <a:t>Mar</a:t>
            </a:r>
            <a:endParaRPr lang="zh-CN" altLang="en-US" sz="1050" b="1" dirty="0">
              <a:sym typeface="+mn-lt"/>
            </a:endParaRPr>
          </a:p>
        </p:txBody>
      </p:sp>
      <p:sp>
        <p:nvSpPr>
          <p:cNvPr id="168" name="Text Placeholder 2"/>
          <p:cNvSpPr>
            <a:spLocks noGrp="1"/>
          </p:cNvSpPr>
          <p:nvPr>
            <p:custDataLst>
              <p:tags r:id="rId12"/>
            </p:custDataLst>
          </p:nvPr>
        </p:nvSpPr>
        <p:spPr bwMode="auto">
          <a:xfrm>
            <a:off x="4531519" y="622726"/>
            <a:ext cx="483394" cy="1952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1050" b="1" dirty="0">
                <a:sym typeface="+mn-lt"/>
              </a:rPr>
              <a:t>Apr</a:t>
            </a:r>
            <a:endParaRPr lang="zh-CN" altLang="en-US" sz="1050" b="1" dirty="0">
              <a:sym typeface="+mn-lt"/>
            </a:endParaRPr>
          </a:p>
        </p:txBody>
      </p:sp>
      <p:sp>
        <p:nvSpPr>
          <p:cNvPr id="170" name="Text Placeholder 2"/>
          <p:cNvSpPr>
            <a:spLocks noGrp="1"/>
          </p:cNvSpPr>
          <p:nvPr>
            <p:custDataLst>
              <p:tags r:id="rId13"/>
            </p:custDataLst>
          </p:nvPr>
        </p:nvSpPr>
        <p:spPr bwMode="auto">
          <a:xfrm>
            <a:off x="5014913" y="622726"/>
            <a:ext cx="498872" cy="1952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1050" b="1" dirty="0">
                <a:sym typeface="+mn-lt"/>
              </a:rPr>
              <a:t>May</a:t>
            </a:r>
            <a:endParaRPr lang="zh-CN" altLang="en-US" sz="1050" b="1" dirty="0">
              <a:sym typeface="+mn-lt"/>
            </a:endParaRPr>
          </a:p>
        </p:txBody>
      </p:sp>
      <p:sp>
        <p:nvSpPr>
          <p:cNvPr id="172" name="Text Placeholder 2"/>
          <p:cNvSpPr>
            <a:spLocks noGrp="1"/>
          </p:cNvSpPr>
          <p:nvPr>
            <p:custDataLst>
              <p:tags r:id="rId14"/>
            </p:custDataLst>
          </p:nvPr>
        </p:nvSpPr>
        <p:spPr bwMode="auto">
          <a:xfrm>
            <a:off x="5513785" y="622726"/>
            <a:ext cx="483394" cy="1952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1050" b="1" dirty="0">
                <a:sym typeface="+mn-lt"/>
              </a:rPr>
              <a:t>Jun</a:t>
            </a:r>
            <a:endParaRPr lang="zh-CN" altLang="en-US" sz="1050" b="1" dirty="0">
              <a:sym typeface="+mn-lt"/>
            </a:endParaRPr>
          </a:p>
        </p:txBody>
      </p:sp>
      <p:sp>
        <p:nvSpPr>
          <p:cNvPr id="174" name="Text Placeholder 2"/>
          <p:cNvSpPr>
            <a:spLocks noGrp="1"/>
          </p:cNvSpPr>
          <p:nvPr>
            <p:custDataLst>
              <p:tags r:id="rId15"/>
            </p:custDataLst>
          </p:nvPr>
        </p:nvSpPr>
        <p:spPr bwMode="auto">
          <a:xfrm>
            <a:off x="5997178" y="622726"/>
            <a:ext cx="500063" cy="1952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1050" b="1" dirty="0">
                <a:sym typeface="+mn-lt"/>
              </a:rPr>
              <a:t>Jul</a:t>
            </a:r>
            <a:endParaRPr lang="zh-CN" altLang="en-US" sz="1050" b="1" dirty="0">
              <a:sym typeface="+mn-lt"/>
            </a:endParaRPr>
          </a:p>
        </p:txBody>
      </p:sp>
      <p:sp>
        <p:nvSpPr>
          <p:cNvPr id="176" name="Text Placeholder 2"/>
          <p:cNvSpPr>
            <a:spLocks noGrp="1"/>
          </p:cNvSpPr>
          <p:nvPr>
            <p:custDataLst>
              <p:tags r:id="rId16"/>
            </p:custDataLst>
          </p:nvPr>
        </p:nvSpPr>
        <p:spPr bwMode="auto">
          <a:xfrm>
            <a:off x="6497242" y="622726"/>
            <a:ext cx="498872" cy="1952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1050" b="1" dirty="0">
                <a:sym typeface="+mn-lt"/>
              </a:rPr>
              <a:t>Aug</a:t>
            </a:r>
            <a:endParaRPr lang="zh-CN" altLang="en-US" sz="1050" b="1" dirty="0">
              <a:sym typeface="+mn-lt"/>
            </a:endParaRPr>
          </a:p>
        </p:txBody>
      </p:sp>
      <p:sp>
        <p:nvSpPr>
          <p:cNvPr id="178" name="Text Placeholder 2"/>
          <p:cNvSpPr>
            <a:spLocks noGrp="1"/>
          </p:cNvSpPr>
          <p:nvPr>
            <p:custDataLst>
              <p:tags r:id="rId17"/>
            </p:custDataLst>
          </p:nvPr>
        </p:nvSpPr>
        <p:spPr bwMode="auto">
          <a:xfrm>
            <a:off x="6996113" y="622726"/>
            <a:ext cx="483394" cy="1952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1050" b="1" dirty="0">
                <a:sym typeface="+mn-lt"/>
              </a:rPr>
              <a:t>Sep</a:t>
            </a:r>
            <a:endParaRPr lang="zh-CN" altLang="en-US" sz="1050" b="1" dirty="0">
              <a:sym typeface="+mn-lt"/>
            </a:endParaRPr>
          </a:p>
        </p:txBody>
      </p:sp>
      <p:sp>
        <p:nvSpPr>
          <p:cNvPr id="223" name="Text Placeholder 2"/>
          <p:cNvSpPr>
            <a:spLocks noGrp="1"/>
          </p:cNvSpPr>
          <p:nvPr>
            <p:custDataLst>
              <p:tags r:id="rId18"/>
            </p:custDataLst>
          </p:nvPr>
        </p:nvSpPr>
        <p:spPr bwMode="auto">
          <a:xfrm>
            <a:off x="7479507" y="622726"/>
            <a:ext cx="498872" cy="1952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1050" b="1" dirty="0">
                <a:sym typeface="+mn-lt"/>
              </a:rPr>
              <a:t>Oct</a:t>
            </a:r>
            <a:endParaRPr lang="zh-CN" altLang="en-US" sz="1050" b="1" dirty="0">
              <a:sym typeface="+mn-lt"/>
            </a:endParaRPr>
          </a:p>
        </p:txBody>
      </p:sp>
      <p:sp>
        <p:nvSpPr>
          <p:cNvPr id="245" name="Text Placeholder 2"/>
          <p:cNvSpPr>
            <a:spLocks noGrp="1"/>
          </p:cNvSpPr>
          <p:nvPr>
            <p:custDataLst>
              <p:tags r:id="rId19"/>
            </p:custDataLst>
          </p:nvPr>
        </p:nvSpPr>
        <p:spPr bwMode="auto">
          <a:xfrm>
            <a:off x="7978378" y="622726"/>
            <a:ext cx="386954" cy="19526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1050" b="1" dirty="0">
                <a:sym typeface="+mn-lt"/>
              </a:rPr>
              <a:t>Nov</a:t>
            </a:r>
            <a:endParaRPr lang="zh-CN" altLang="en-US" sz="1050" b="1" dirty="0">
              <a:sym typeface="+mn-lt"/>
            </a:endParaRPr>
          </a:p>
        </p:txBody>
      </p:sp>
      <p:sp>
        <p:nvSpPr>
          <p:cNvPr id="233" name="Text Placeholder 2"/>
          <p:cNvSpPr>
            <a:spLocks noGrp="1"/>
          </p:cNvSpPr>
          <p:nvPr>
            <p:custDataLst>
              <p:tags r:id="rId20"/>
            </p:custDataLst>
          </p:nvPr>
        </p:nvSpPr>
        <p:spPr bwMode="auto">
          <a:xfrm>
            <a:off x="1148954"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C94075ED-1C2D-4BF4-9202-36B54CFDE924}" type="datetime'0''''''''''''''''3''''.'''''''''''''''''''">
              <a:rPr lang="zh-CN" altLang="en-US" sz="600" b="1">
                <a:sym typeface="+mn-lt"/>
              </a:rPr>
              <a:pPr marL="0" indent="0">
                <a:spcBef>
                  <a:spcPct val="0"/>
                </a:spcBef>
                <a:spcAft>
                  <a:spcPct val="0"/>
                </a:spcAft>
                <a:buNone/>
              </a:pPr>
              <a:t>03.</a:t>
            </a:fld>
            <a:endParaRPr lang="zh-CN" altLang="en-US" sz="600" b="1" dirty="0">
              <a:sym typeface="+mn-lt"/>
            </a:endParaRPr>
          </a:p>
        </p:txBody>
      </p:sp>
      <p:sp>
        <p:nvSpPr>
          <p:cNvPr id="234" name="Text Placeholder 2"/>
          <p:cNvSpPr>
            <a:spLocks noGrp="1"/>
          </p:cNvSpPr>
          <p:nvPr>
            <p:custDataLst>
              <p:tags r:id="rId21"/>
            </p:custDataLst>
          </p:nvPr>
        </p:nvSpPr>
        <p:spPr bwMode="auto">
          <a:xfrm>
            <a:off x="1262063" y="817989"/>
            <a:ext cx="111919"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CA4BFAF0-316A-48C2-82BB-3802A1719227}" type="datetime'''1''''''''''''''''''''''''''0''''''''''''''''''''''.'''">
              <a:rPr lang="zh-CN" altLang="en-US" sz="600" b="1">
                <a:sym typeface="+mn-lt"/>
              </a:rPr>
              <a:pPr marL="0" indent="0">
                <a:spcBef>
                  <a:spcPct val="0"/>
                </a:spcBef>
                <a:spcAft>
                  <a:spcPct val="0"/>
                </a:spcAft>
                <a:buNone/>
              </a:pPr>
              <a:t>10.</a:t>
            </a:fld>
            <a:endParaRPr lang="zh-CN" altLang="en-US" sz="600" b="1" dirty="0">
              <a:sym typeface="+mn-lt"/>
            </a:endParaRPr>
          </a:p>
        </p:txBody>
      </p:sp>
      <p:sp>
        <p:nvSpPr>
          <p:cNvPr id="235" name="Text Placeholder 2"/>
          <p:cNvSpPr>
            <a:spLocks noGrp="1"/>
          </p:cNvSpPr>
          <p:nvPr>
            <p:custDataLst>
              <p:tags r:id="rId22"/>
            </p:custDataLst>
          </p:nvPr>
        </p:nvSpPr>
        <p:spPr bwMode="auto">
          <a:xfrm>
            <a:off x="1373982"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E4978CAB-F073-470C-A457-415203E3D702}" type="datetime'''''''''''1''''''''7''''''''''''.'''''''''">
              <a:rPr lang="zh-CN" altLang="en-US" sz="600" b="1">
                <a:sym typeface="+mn-lt"/>
              </a:rPr>
              <a:pPr marL="0" indent="0">
                <a:spcBef>
                  <a:spcPct val="0"/>
                </a:spcBef>
                <a:spcAft>
                  <a:spcPct val="0"/>
                </a:spcAft>
                <a:buNone/>
              </a:pPr>
              <a:t>17.</a:t>
            </a:fld>
            <a:endParaRPr lang="zh-CN" altLang="en-US" sz="600" b="1" dirty="0">
              <a:sym typeface="+mn-lt"/>
            </a:endParaRPr>
          </a:p>
        </p:txBody>
      </p:sp>
      <p:sp>
        <p:nvSpPr>
          <p:cNvPr id="34" name="Text Placeholder 2"/>
          <p:cNvSpPr>
            <a:spLocks noGrp="1"/>
          </p:cNvSpPr>
          <p:nvPr>
            <p:custDataLst>
              <p:tags r:id="rId23"/>
            </p:custDataLst>
          </p:nvPr>
        </p:nvSpPr>
        <p:spPr bwMode="auto">
          <a:xfrm>
            <a:off x="1487091"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D5CE9F08-F742-453B-9DB9-0962A000938C}" type="datetime'''''''''''''''''''''''2''''''''''''''''''''''''4.'''">
              <a:rPr lang="zh-CN" altLang="en-US" sz="600" b="1">
                <a:sym typeface="+mn-lt"/>
              </a:rPr>
              <a:pPr marL="0" indent="0">
                <a:spcBef>
                  <a:spcPct val="0"/>
                </a:spcBef>
                <a:spcAft>
                  <a:spcPct val="0"/>
                </a:spcAft>
                <a:buNone/>
              </a:pPr>
              <a:t>24.</a:t>
            </a:fld>
            <a:endParaRPr lang="zh-CN" altLang="en-US" sz="600" b="1" dirty="0">
              <a:sym typeface="+mn-lt"/>
            </a:endParaRPr>
          </a:p>
        </p:txBody>
      </p:sp>
      <p:sp>
        <p:nvSpPr>
          <p:cNvPr id="180" name="Text Placeholder 2"/>
          <p:cNvSpPr>
            <a:spLocks noGrp="1"/>
          </p:cNvSpPr>
          <p:nvPr>
            <p:custDataLst>
              <p:tags r:id="rId24"/>
            </p:custDataLst>
          </p:nvPr>
        </p:nvSpPr>
        <p:spPr bwMode="auto">
          <a:xfrm>
            <a:off x="1600200"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19F97CC6-F033-463D-9EB3-C6E38022FDE4}" type="datetime'0''''''''''''''''1''''''''''''''''''''''''''''''.'''''''''''''">
              <a:rPr lang="zh-CN" altLang="en-US" sz="600" b="1">
                <a:sym typeface="+mn-lt"/>
              </a:rPr>
              <a:pPr marL="0" indent="0">
                <a:spcBef>
                  <a:spcPct val="0"/>
                </a:spcBef>
                <a:spcAft>
                  <a:spcPct val="0"/>
                </a:spcAft>
                <a:buNone/>
              </a:pPr>
              <a:t>01.</a:t>
            </a:fld>
            <a:endParaRPr lang="zh-CN" altLang="en-US" sz="600" b="1" dirty="0">
              <a:sym typeface="+mn-lt"/>
            </a:endParaRPr>
          </a:p>
        </p:txBody>
      </p:sp>
      <p:sp>
        <p:nvSpPr>
          <p:cNvPr id="181" name="Text Placeholder 2"/>
          <p:cNvSpPr>
            <a:spLocks noGrp="1"/>
          </p:cNvSpPr>
          <p:nvPr>
            <p:custDataLst>
              <p:tags r:id="rId25"/>
            </p:custDataLst>
          </p:nvPr>
        </p:nvSpPr>
        <p:spPr bwMode="auto">
          <a:xfrm>
            <a:off x="1713310" y="817989"/>
            <a:ext cx="111919"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1057E6B1-6CA5-4062-B58E-6A8908AF7385}" type="datetime'0''''8.'''''''''''''''''''''''''''''''''''''''''''''''''''''">
              <a:rPr lang="zh-CN" altLang="en-US" sz="600" b="1">
                <a:sym typeface="+mn-lt"/>
              </a:rPr>
              <a:pPr marL="0" indent="0">
                <a:spcBef>
                  <a:spcPct val="0"/>
                </a:spcBef>
                <a:spcAft>
                  <a:spcPct val="0"/>
                </a:spcAft>
                <a:buNone/>
              </a:pPr>
              <a:t>08.</a:t>
            </a:fld>
            <a:endParaRPr lang="zh-CN" altLang="en-US" sz="600" b="1" dirty="0">
              <a:sym typeface="+mn-lt"/>
            </a:endParaRPr>
          </a:p>
        </p:txBody>
      </p:sp>
      <p:sp>
        <p:nvSpPr>
          <p:cNvPr id="182" name="Text Placeholder 2"/>
          <p:cNvSpPr>
            <a:spLocks noGrp="1"/>
          </p:cNvSpPr>
          <p:nvPr>
            <p:custDataLst>
              <p:tags r:id="rId26"/>
            </p:custDataLst>
          </p:nvPr>
        </p:nvSpPr>
        <p:spPr bwMode="auto">
          <a:xfrm>
            <a:off x="1825229"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AAF682C2-4BBD-4934-915B-8B4BDBEDA2BE}" type="datetime'''''''''''''1''''5''''''''''''''''.'''''''''">
              <a:rPr lang="zh-CN" altLang="en-US" sz="600" b="1">
                <a:sym typeface="+mn-lt"/>
              </a:rPr>
              <a:pPr marL="0" indent="0">
                <a:spcBef>
                  <a:spcPct val="0"/>
                </a:spcBef>
                <a:spcAft>
                  <a:spcPct val="0"/>
                </a:spcAft>
                <a:buNone/>
              </a:pPr>
              <a:t>15.</a:t>
            </a:fld>
            <a:endParaRPr lang="zh-CN" altLang="en-US" sz="600" b="1" dirty="0">
              <a:sym typeface="+mn-lt"/>
            </a:endParaRPr>
          </a:p>
        </p:txBody>
      </p:sp>
      <p:sp>
        <p:nvSpPr>
          <p:cNvPr id="183" name="Text Placeholder 2"/>
          <p:cNvSpPr>
            <a:spLocks noGrp="1"/>
          </p:cNvSpPr>
          <p:nvPr>
            <p:custDataLst>
              <p:tags r:id="rId27"/>
            </p:custDataLst>
          </p:nvPr>
        </p:nvSpPr>
        <p:spPr bwMode="auto">
          <a:xfrm>
            <a:off x="1938338"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55DCA4A5-D738-41E2-9827-B8E969E4EAFD}" type="datetime'''''''''''''''''22''''''''''''''''''.'''''''''''''''">
              <a:rPr lang="zh-CN" altLang="en-US" sz="600" b="1">
                <a:sym typeface="+mn-lt"/>
              </a:rPr>
              <a:pPr marL="0" indent="0">
                <a:spcBef>
                  <a:spcPct val="0"/>
                </a:spcBef>
                <a:spcAft>
                  <a:spcPct val="0"/>
                </a:spcAft>
                <a:buNone/>
              </a:pPr>
              <a:t>22.</a:t>
            </a:fld>
            <a:endParaRPr lang="zh-CN" altLang="en-US" sz="600" b="1" dirty="0">
              <a:sym typeface="+mn-lt"/>
            </a:endParaRPr>
          </a:p>
        </p:txBody>
      </p:sp>
      <p:sp>
        <p:nvSpPr>
          <p:cNvPr id="184" name="Text Placeholder 2"/>
          <p:cNvSpPr>
            <a:spLocks noGrp="1"/>
          </p:cNvSpPr>
          <p:nvPr>
            <p:custDataLst>
              <p:tags r:id="rId28"/>
            </p:custDataLst>
          </p:nvPr>
        </p:nvSpPr>
        <p:spPr bwMode="auto">
          <a:xfrm>
            <a:off x="2051448" y="817989"/>
            <a:ext cx="111919"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2FBED52A-8F7F-41C8-B973-26E74D4A8697}" type="datetime'''''''''''2''''''''''''''9''''''''''''''''''''''''''.'">
              <a:rPr lang="zh-CN" altLang="en-US" sz="600" b="1">
                <a:sym typeface="+mn-lt"/>
              </a:rPr>
              <a:pPr marL="0" indent="0">
                <a:spcBef>
                  <a:spcPct val="0"/>
                </a:spcBef>
                <a:spcAft>
                  <a:spcPct val="0"/>
                </a:spcAft>
                <a:buNone/>
              </a:pPr>
              <a:t>29.</a:t>
            </a:fld>
            <a:endParaRPr lang="zh-CN" altLang="en-US" sz="600" b="1" dirty="0">
              <a:sym typeface="+mn-lt"/>
            </a:endParaRPr>
          </a:p>
        </p:txBody>
      </p:sp>
      <p:sp>
        <p:nvSpPr>
          <p:cNvPr id="185" name="Text Placeholder 2"/>
          <p:cNvSpPr>
            <a:spLocks noGrp="1"/>
          </p:cNvSpPr>
          <p:nvPr>
            <p:custDataLst>
              <p:tags r:id="rId29"/>
            </p:custDataLst>
          </p:nvPr>
        </p:nvSpPr>
        <p:spPr bwMode="auto">
          <a:xfrm>
            <a:off x="2163366"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CBC4DB3D-3603-46D5-B3EB-AB9300A8B3C9}" type="datetime'0''''''5''''''''''''''''.'''''''''''''''''''''''">
              <a:rPr lang="zh-CN" altLang="en-US" sz="600" b="1">
                <a:sym typeface="+mn-lt"/>
              </a:rPr>
              <a:pPr marL="0" indent="0">
                <a:spcBef>
                  <a:spcPct val="0"/>
                </a:spcBef>
                <a:spcAft>
                  <a:spcPct val="0"/>
                </a:spcAft>
                <a:buNone/>
              </a:pPr>
              <a:t>05.</a:t>
            </a:fld>
            <a:endParaRPr lang="zh-CN" altLang="en-US" sz="600" b="1" dirty="0">
              <a:sym typeface="+mn-lt"/>
            </a:endParaRPr>
          </a:p>
        </p:txBody>
      </p:sp>
      <p:sp>
        <p:nvSpPr>
          <p:cNvPr id="186" name="Text Placeholder 2"/>
          <p:cNvSpPr>
            <a:spLocks noGrp="1"/>
          </p:cNvSpPr>
          <p:nvPr>
            <p:custDataLst>
              <p:tags r:id="rId30"/>
            </p:custDataLst>
          </p:nvPr>
        </p:nvSpPr>
        <p:spPr bwMode="auto">
          <a:xfrm>
            <a:off x="2276475"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3BE7D59C-274B-4125-8454-8A4BBB197128}" type="datetime'''''''''''''''''1''''''''''''''''''''''''''''2''''''.'''''''''">
              <a:rPr lang="zh-CN" altLang="en-US" sz="600" b="1">
                <a:sym typeface="+mn-lt"/>
              </a:rPr>
              <a:pPr marL="0" indent="0">
                <a:spcBef>
                  <a:spcPct val="0"/>
                </a:spcBef>
                <a:spcAft>
                  <a:spcPct val="0"/>
                </a:spcAft>
                <a:buNone/>
              </a:pPr>
              <a:t>12.</a:t>
            </a:fld>
            <a:endParaRPr lang="zh-CN" altLang="en-US" sz="600" b="1" dirty="0">
              <a:sym typeface="+mn-lt"/>
            </a:endParaRPr>
          </a:p>
        </p:txBody>
      </p:sp>
      <p:sp>
        <p:nvSpPr>
          <p:cNvPr id="187" name="Text Placeholder 2"/>
          <p:cNvSpPr>
            <a:spLocks noGrp="1"/>
          </p:cNvSpPr>
          <p:nvPr>
            <p:custDataLst>
              <p:tags r:id="rId31"/>
            </p:custDataLst>
          </p:nvPr>
        </p:nvSpPr>
        <p:spPr bwMode="auto">
          <a:xfrm>
            <a:off x="2389585" y="817989"/>
            <a:ext cx="111919"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ADC7DEAC-A70B-4BA6-8975-FE07C9AC9EE3}" type="datetime'''''''''''''''''''''''1''''''''''''''9''.'''''''">
              <a:rPr lang="zh-CN" altLang="en-US" sz="600" b="1">
                <a:sym typeface="+mn-lt"/>
              </a:rPr>
              <a:pPr marL="0" indent="0">
                <a:spcBef>
                  <a:spcPct val="0"/>
                </a:spcBef>
                <a:spcAft>
                  <a:spcPct val="0"/>
                </a:spcAft>
                <a:buNone/>
              </a:pPr>
              <a:t>19.</a:t>
            </a:fld>
            <a:endParaRPr lang="zh-CN" altLang="en-US" sz="600" b="1" dirty="0">
              <a:sym typeface="+mn-lt"/>
            </a:endParaRPr>
          </a:p>
        </p:txBody>
      </p:sp>
      <p:sp>
        <p:nvSpPr>
          <p:cNvPr id="188" name="Text Placeholder 2"/>
          <p:cNvSpPr>
            <a:spLocks noGrp="1"/>
          </p:cNvSpPr>
          <p:nvPr>
            <p:custDataLst>
              <p:tags r:id="rId32"/>
            </p:custDataLst>
          </p:nvPr>
        </p:nvSpPr>
        <p:spPr bwMode="auto">
          <a:xfrm>
            <a:off x="2501504"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181250BA-0AEF-4D1B-91F9-016980BDEF07}" type="datetime'''2''''''6''''''.'''''''''''''''''''''''''">
              <a:rPr lang="zh-CN" altLang="en-US" sz="600" b="1">
                <a:sym typeface="+mn-lt"/>
              </a:rPr>
              <a:pPr marL="0" indent="0">
                <a:spcBef>
                  <a:spcPct val="0"/>
                </a:spcBef>
                <a:spcAft>
                  <a:spcPct val="0"/>
                </a:spcAft>
                <a:buNone/>
              </a:pPr>
              <a:t>26.</a:t>
            </a:fld>
            <a:endParaRPr lang="zh-CN" altLang="en-US" sz="600" b="1" dirty="0">
              <a:sym typeface="+mn-lt"/>
            </a:endParaRPr>
          </a:p>
        </p:txBody>
      </p:sp>
      <p:sp>
        <p:nvSpPr>
          <p:cNvPr id="189" name="Text Placeholder 2"/>
          <p:cNvSpPr>
            <a:spLocks noGrp="1"/>
          </p:cNvSpPr>
          <p:nvPr>
            <p:custDataLst>
              <p:tags r:id="rId33"/>
            </p:custDataLst>
          </p:nvPr>
        </p:nvSpPr>
        <p:spPr bwMode="auto">
          <a:xfrm>
            <a:off x="2614613"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2AB257DF-5BD1-4641-939E-10B0B33DFE1A}" type="datetime'''''''''0''''''''3''''''''''''''''''''''''''.'''''''''''''''">
              <a:rPr lang="zh-CN" altLang="en-US" sz="600" b="1">
                <a:sym typeface="+mn-lt"/>
              </a:rPr>
              <a:pPr marL="0" indent="0">
                <a:spcBef>
                  <a:spcPct val="0"/>
                </a:spcBef>
                <a:spcAft>
                  <a:spcPct val="0"/>
                </a:spcAft>
                <a:buNone/>
              </a:pPr>
              <a:t>03.</a:t>
            </a:fld>
            <a:endParaRPr lang="zh-CN" altLang="en-US" sz="600" b="1" dirty="0">
              <a:sym typeface="+mn-lt"/>
            </a:endParaRPr>
          </a:p>
        </p:txBody>
      </p:sp>
      <p:sp>
        <p:nvSpPr>
          <p:cNvPr id="190" name="Text Placeholder 2"/>
          <p:cNvSpPr>
            <a:spLocks noGrp="1"/>
          </p:cNvSpPr>
          <p:nvPr>
            <p:custDataLst>
              <p:tags r:id="rId34"/>
            </p:custDataLst>
          </p:nvPr>
        </p:nvSpPr>
        <p:spPr bwMode="auto">
          <a:xfrm>
            <a:off x="2727723"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304B9909-640A-46F0-B03C-466D86F388F5}" type="datetime'''''''''''''''''''1''''''''''''''''''''0''''.'''''''''''''''">
              <a:rPr lang="zh-CN" altLang="en-US" sz="600" b="1">
                <a:sym typeface="+mn-lt"/>
              </a:rPr>
              <a:pPr marL="0" indent="0">
                <a:spcBef>
                  <a:spcPct val="0"/>
                </a:spcBef>
                <a:spcAft>
                  <a:spcPct val="0"/>
                </a:spcAft>
                <a:buNone/>
              </a:pPr>
              <a:t>10.</a:t>
            </a:fld>
            <a:endParaRPr lang="zh-CN" altLang="en-US" sz="600" b="1" dirty="0">
              <a:sym typeface="+mn-lt"/>
            </a:endParaRPr>
          </a:p>
        </p:txBody>
      </p:sp>
      <p:sp>
        <p:nvSpPr>
          <p:cNvPr id="191" name="Text Placeholder 2"/>
          <p:cNvSpPr>
            <a:spLocks noGrp="1"/>
          </p:cNvSpPr>
          <p:nvPr>
            <p:custDataLst>
              <p:tags r:id="rId35"/>
            </p:custDataLst>
          </p:nvPr>
        </p:nvSpPr>
        <p:spPr bwMode="auto">
          <a:xfrm>
            <a:off x="2840832" y="817989"/>
            <a:ext cx="111919"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1A91CD9F-06F1-4399-ADF0-264FE027E7E1}" type="datetime'''''1''''''''''''''''''''''''''''''7''''''''.'''''''''''">
              <a:rPr lang="zh-CN" altLang="en-US" sz="600" b="1">
                <a:sym typeface="+mn-lt"/>
              </a:rPr>
              <a:pPr marL="0" indent="0">
                <a:spcBef>
                  <a:spcPct val="0"/>
                </a:spcBef>
                <a:spcAft>
                  <a:spcPct val="0"/>
                </a:spcAft>
                <a:buNone/>
              </a:pPr>
              <a:t>17.</a:t>
            </a:fld>
            <a:endParaRPr lang="zh-CN" altLang="en-US" sz="600" b="1" dirty="0">
              <a:sym typeface="+mn-lt"/>
            </a:endParaRPr>
          </a:p>
        </p:txBody>
      </p:sp>
      <p:sp>
        <p:nvSpPr>
          <p:cNvPr id="192" name="Text Placeholder 2"/>
          <p:cNvSpPr>
            <a:spLocks noGrp="1"/>
          </p:cNvSpPr>
          <p:nvPr>
            <p:custDataLst>
              <p:tags r:id="rId36"/>
            </p:custDataLst>
          </p:nvPr>
        </p:nvSpPr>
        <p:spPr bwMode="auto">
          <a:xfrm>
            <a:off x="2952750"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41529596-0F7C-4237-83A7-7C4327A9C774}" type="datetime'''''''''''''''''''''''''''2''''''''''''''''''4''.'''">
              <a:rPr lang="zh-CN" altLang="en-US" sz="600" b="1">
                <a:sym typeface="+mn-lt"/>
              </a:rPr>
              <a:pPr marL="0" indent="0">
                <a:spcBef>
                  <a:spcPct val="0"/>
                </a:spcBef>
                <a:spcAft>
                  <a:spcPct val="0"/>
                </a:spcAft>
                <a:buNone/>
              </a:pPr>
              <a:t>24.</a:t>
            </a:fld>
            <a:endParaRPr lang="zh-CN" altLang="en-US" sz="600" b="1" dirty="0">
              <a:sym typeface="+mn-lt"/>
            </a:endParaRPr>
          </a:p>
        </p:txBody>
      </p:sp>
      <p:sp>
        <p:nvSpPr>
          <p:cNvPr id="193" name="Text Placeholder 2"/>
          <p:cNvSpPr>
            <a:spLocks noGrp="1"/>
          </p:cNvSpPr>
          <p:nvPr>
            <p:custDataLst>
              <p:tags r:id="rId37"/>
            </p:custDataLst>
          </p:nvPr>
        </p:nvSpPr>
        <p:spPr bwMode="auto">
          <a:xfrm>
            <a:off x="3065860"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0E24E361-6D20-48FF-BD76-7D0B715E41B9}" type="datetime'''''''3''''''''''''''1''''''''''''''''''''''''''''.'">
              <a:rPr lang="zh-CN" altLang="en-US" sz="600" b="1">
                <a:sym typeface="+mn-lt"/>
              </a:rPr>
              <a:pPr marL="0" indent="0">
                <a:spcBef>
                  <a:spcPct val="0"/>
                </a:spcBef>
                <a:spcAft>
                  <a:spcPct val="0"/>
                </a:spcAft>
                <a:buNone/>
              </a:pPr>
              <a:t>31.</a:t>
            </a:fld>
            <a:endParaRPr lang="zh-CN" altLang="en-US" sz="600" b="1" dirty="0">
              <a:sym typeface="+mn-lt"/>
            </a:endParaRPr>
          </a:p>
        </p:txBody>
      </p:sp>
      <p:sp>
        <p:nvSpPr>
          <p:cNvPr id="205" name="Text Placeholder 2"/>
          <p:cNvSpPr>
            <a:spLocks noGrp="1"/>
          </p:cNvSpPr>
          <p:nvPr>
            <p:custDataLst>
              <p:tags r:id="rId38"/>
            </p:custDataLst>
          </p:nvPr>
        </p:nvSpPr>
        <p:spPr bwMode="auto">
          <a:xfrm>
            <a:off x="3178969" y="817989"/>
            <a:ext cx="111919"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811297E2-46F6-403F-A880-5CC920B78A14}" type="datetime'''''''0''''''''''''''''''''''''7''''''''.'">
              <a:rPr lang="zh-CN" altLang="en-US" sz="600" b="1">
                <a:sym typeface="+mn-lt"/>
              </a:rPr>
              <a:pPr marL="0" indent="0">
                <a:spcBef>
                  <a:spcPct val="0"/>
                </a:spcBef>
                <a:spcAft>
                  <a:spcPct val="0"/>
                </a:spcAft>
                <a:buNone/>
              </a:pPr>
              <a:t>07.</a:t>
            </a:fld>
            <a:endParaRPr lang="zh-CN" altLang="en-US" sz="600" b="1" dirty="0">
              <a:sym typeface="+mn-lt"/>
            </a:endParaRPr>
          </a:p>
        </p:txBody>
      </p:sp>
      <p:sp>
        <p:nvSpPr>
          <p:cNvPr id="206" name="Text Placeholder 2"/>
          <p:cNvSpPr>
            <a:spLocks noGrp="1"/>
          </p:cNvSpPr>
          <p:nvPr>
            <p:custDataLst>
              <p:tags r:id="rId39"/>
            </p:custDataLst>
          </p:nvPr>
        </p:nvSpPr>
        <p:spPr bwMode="auto">
          <a:xfrm>
            <a:off x="3290888"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577CC1FC-C330-4104-9F26-5241BCD8814B}" type="datetime'''''''''''1''''''''''''''''''''4''''''''''''''''''''''.'''''">
              <a:rPr lang="zh-CN" altLang="en-US" sz="600" b="1">
                <a:sym typeface="+mn-lt"/>
              </a:rPr>
              <a:pPr marL="0" indent="0">
                <a:spcBef>
                  <a:spcPct val="0"/>
                </a:spcBef>
                <a:spcAft>
                  <a:spcPct val="0"/>
                </a:spcAft>
                <a:buNone/>
              </a:pPr>
              <a:t>14.</a:t>
            </a:fld>
            <a:endParaRPr lang="zh-CN" altLang="en-US" sz="600" b="1" dirty="0">
              <a:sym typeface="+mn-lt"/>
            </a:endParaRPr>
          </a:p>
        </p:txBody>
      </p:sp>
      <p:sp>
        <p:nvSpPr>
          <p:cNvPr id="207" name="Text Placeholder 2"/>
          <p:cNvSpPr>
            <a:spLocks noGrp="1"/>
          </p:cNvSpPr>
          <p:nvPr>
            <p:custDataLst>
              <p:tags r:id="rId40"/>
            </p:custDataLst>
          </p:nvPr>
        </p:nvSpPr>
        <p:spPr bwMode="auto">
          <a:xfrm>
            <a:off x="3403998"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B65F517E-9EF2-42C6-A634-2B5CFF465873}" type="datetime'''''2''''''''''''1.'''''''''''''">
              <a:rPr lang="zh-CN" altLang="en-US" sz="600" b="1">
                <a:sym typeface="+mn-lt"/>
              </a:rPr>
              <a:pPr marL="0" indent="0">
                <a:spcBef>
                  <a:spcPct val="0"/>
                </a:spcBef>
                <a:spcAft>
                  <a:spcPct val="0"/>
                </a:spcAft>
                <a:buNone/>
              </a:pPr>
              <a:t>21.</a:t>
            </a:fld>
            <a:endParaRPr lang="zh-CN" altLang="en-US" sz="600" b="1" dirty="0">
              <a:sym typeface="+mn-lt"/>
            </a:endParaRPr>
          </a:p>
        </p:txBody>
      </p:sp>
      <p:sp>
        <p:nvSpPr>
          <p:cNvPr id="208" name="Text Placeholder 2"/>
          <p:cNvSpPr>
            <a:spLocks noGrp="1"/>
          </p:cNvSpPr>
          <p:nvPr>
            <p:custDataLst>
              <p:tags r:id="rId41"/>
            </p:custDataLst>
          </p:nvPr>
        </p:nvSpPr>
        <p:spPr bwMode="auto">
          <a:xfrm>
            <a:off x="3517107" y="817989"/>
            <a:ext cx="111919"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DFDB952C-50E5-40CD-B7AA-90068E939556}" type="datetime'''2''''''''''''''''8.'''''">
              <a:rPr lang="zh-CN" altLang="en-US" sz="600" b="1">
                <a:sym typeface="+mn-lt"/>
              </a:rPr>
              <a:pPr marL="0" indent="0">
                <a:spcBef>
                  <a:spcPct val="0"/>
                </a:spcBef>
                <a:spcAft>
                  <a:spcPct val="0"/>
                </a:spcAft>
                <a:buNone/>
              </a:pPr>
              <a:t>28.</a:t>
            </a:fld>
            <a:endParaRPr lang="zh-CN" altLang="en-US" sz="600" b="1" dirty="0">
              <a:sym typeface="+mn-lt"/>
            </a:endParaRPr>
          </a:p>
        </p:txBody>
      </p:sp>
      <p:sp>
        <p:nvSpPr>
          <p:cNvPr id="209" name="Text Placeholder 2"/>
          <p:cNvSpPr>
            <a:spLocks noGrp="1"/>
          </p:cNvSpPr>
          <p:nvPr>
            <p:custDataLst>
              <p:tags r:id="rId42"/>
            </p:custDataLst>
          </p:nvPr>
        </p:nvSpPr>
        <p:spPr bwMode="auto">
          <a:xfrm>
            <a:off x="3629025"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6A6CBB3F-987D-450D-BE84-29B5829D01BC}" type="datetime'''''''''''''''''''''''''''04''''''''.'''">
              <a:rPr lang="zh-CN" altLang="en-US" sz="600" b="1">
                <a:sym typeface="+mn-lt"/>
              </a:rPr>
              <a:pPr marL="0" indent="0">
                <a:spcBef>
                  <a:spcPct val="0"/>
                </a:spcBef>
                <a:spcAft>
                  <a:spcPct val="0"/>
                </a:spcAft>
                <a:buNone/>
              </a:pPr>
              <a:t>04.</a:t>
            </a:fld>
            <a:endParaRPr lang="zh-CN" altLang="en-US" sz="600" b="1" dirty="0">
              <a:sym typeface="+mn-lt"/>
            </a:endParaRPr>
          </a:p>
        </p:txBody>
      </p:sp>
      <p:sp>
        <p:nvSpPr>
          <p:cNvPr id="221" name="Text Placeholder 2"/>
          <p:cNvSpPr>
            <a:spLocks noGrp="1"/>
          </p:cNvSpPr>
          <p:nvPr>
            <p:custDataLst>
              <p:tags r:id="rId43"/>
            </p:custDataLst>
          </p:nvPr>
        </p:nvSpPr>
        <p:spPr bwMode="auto">
          <a:xfrm>
            <a:off x="3742135"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B931DF86-2D73-43FF-87AF-50C9797A8787}" type="datetime'''''''1''''''''''''''''''1''''''''''''''''.'''''''''''''''''''">
              <a:rPr lang="zh-CN" altLang="en-US" sz="600" b="1">
                <a:sym typeface="+mn-lt"/>
              </a:rPr>
              <a:pPr marL="0" indent="0">
                <a:spcBef>
                  <a:spcPct val="0"/>
                </a:spcBef>
                <a:spcAft>
                  <a:spcPct val="0"/>
                </a:spcAft>
                <a:buNone/>
              </a:pPr>
              <a:t>11.</a:t>
            </a:fld>
            <a:endParaRPr lang="zh-CN" altLang="en-US" sz="600" b="1" dirty="0">
              <a:sym typeface="+mn-lt"/>
            </a:endParaRPr>
          </a:p>
        </p:txBody>
      </p:sp>
      <p:sp>
        <p:nvSpPr>
          <p:cNvPr id="222" name="Text Placeholder 2"/>
          <p:cNvSpPr>
            <a:spLocks noGrp="1"/>
          </p:cNvSpPr>
          <p:nvPr>
            <p:custDataLst>
              <p:tags r:id="rId44"/>
            </p:custDataLst>
          </p:nvPr>
        </p:nvSpPr>
        <p:spPr bwMode="auto">
          <a:xfrm>
            <a:off x="3855244"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C61A4DE1-9D91-496A-B4E7-B2CD24206517}" type="datetime'''''''''''''''18''.'''''''''''''''''''''''''''''''''''''''''''">
              <a:rPr lang="zh-CN" altLang="en-US" sz="600" b="1">
                <a:sym typeface="+mn-lt"/>
              </a:rPr>
              <a:pPr marL="0" indent="0">
                <a:spcBef>
                  <a:spcPct val="0"/>
                </a:spcBef>
                <a:spcAft>
                  <a:spcPct val="0"/>
                </a:spcAft>
                <a:buNone/>
              </a:pPr>
              <a:t>18.</a:t>
            </a:fld>
            <a:endParaRPr lang="zh-CN" altLang="en-US" sz="600" b="1" dirty="0">
              <a:sym typeface="+mn-lt"/>
            </a:endParaRPr>
          </a:p>
        </p:txBody>
      </p:sp>
      <p:sp>
        <p:nvSpPr>
          <p:cNvPr id="129" name="Text Placeholder 2"/>
          <p:cNvSpPr>
            <a:spLocks noGrp="1"/>
          </p:cNvSpPr>
          <p:nvPr>
            <p:custDataLst>
              <p:tags r:id="rId45"/>
            </p:custDataLst>
          </p:nvPr>
        </p:nvSpPr>
        <p:spPr bwMode="auto">
          <a:xfrm>
            <a:off x="3968354" y="817989"/>
            <a:ext cx="111919"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2930A5D0-B7FC-4A7C-992C-E3790D5AECED}" type="datetime'''''''''''''''2''5''''''''''.'''''">
              <a:rPr lang="zh-CN" altLang="en-US" sz="600" b="1">
                <a:sym typeface="+mn-lt"/>
              </a:rPr>
              <a:pPr marL="0" indent="0">
                <a:spcBef>
                  <a:spcPct val="0"/>
                </a:spcBef>
                <a:spcAft>
                  <a:spcPct val="0"/>
                </a:spcAft>
                <a:buNone/>
              </a:pPr>
              <a:t>25.</a:t>
            </a:fld>
            <a:endParaRPr lang="zh-CN" altLang="en-US" sz="600" b="1" dirty="0">
              <a:sym typeface="+mn-lt"/>
            </a:endParaRPr>
          </a:p>
        </p:txBody>
      </p:sp>
      <p:sp>
        <p:nvSpPr>
          <p:cNvPr id="130" name="Text Placeholder 2"/>
          <p:cNvSpPr>
            <a:spLocks noGrp="1"/>
          </p:cNvSpPr>
          <p:nvPr>
            <p:custDataLst>
              <p:tags r:id="rId46"/>
            </p:custDataLst>
          </p:nvPr>
        </p:nvSpPr>
        <p:spPr bwMode="auto">
          <a:xfrm>
            <a:off x="4080273"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02BADE7C-1C71-4A47-A534-AB2270B4C5E3}" type="datetime'''''''0''''''''4''''''''''''''''''''.'''''''''">
              <a:rPr lang="zh-CN" altLang="en-US" sz="600" b="1">
                <a:sym typeface="+mn-lt"/>
              </a:rPr>
              <a:pPr marL="0" indent="0">
                <a:spcBef>
                  <a:spcPct val="0"/>
                </a:spcBef>
                <a:spcAft>
                  <a:spcPct val="0"/>
                </a:spcAft>
                <a:buNone/>
              </a:pPr>
              <a:t>04.</a:t>
            </a:fld>
            <a:endParaRPr lang="zh-CN" altLang="en-US" sz="600" b="1" dirty="0">
              <a:sym typeface="+mn-lt"/>
            </a:endParaRPr>
          </a:p>
        </p:txBody>
      </p:sp>
      <p:sp>
        <p:nvSpPr>
          <p:cNvPr id="131" name="Text Placeholder 2"/>
          <p:cNvSpPr>
            <a:spLocks noGrp="1"/>
          </p:cNvSpPr>
          <p:nvPr>
            <p:custDataLst>
              <p:tags r:id="rId47"/>
            </p:custDataLst>
          </p:nvPr>
        </p:nvSpPr>
        <p:spPr bwMode="auto">
          <a:xfrm>
            <a:off x="4193382"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567C1D19-05C7-48E4-A7B0-1F15C29C4218}" type="datetime'''''''''1''''''''''''''''''''''''''1''''''''''.'''''''''''''''">
              <a:rPr lang="zh-CN" altLang="en-US" sz="600" b="1">
                <a:sym typeface="+mn-lt"/>
              </a:rPr>
              <a:pPr marL="0" indent="0">
                <a:spcBef>
                  <a:spcPct val="0"/>
                </a:spcBef>
                <a:spcAft>
                  <a:spcPct val="0"/>
                </a:spcAft>
                <a:buNone/>
              </a:pPr>
              <a:t>11.</a:t>
            </a:fld>
            <a:endParaRPr lang="zh-CN" altLang="en-US" sz="600" b="1" dirty="0">
              <a:sym typeface="+mn-lt"/>
            </a:endParaRPr>
          </a:p>
        </p:txBody>
      </p:sp>
      <p:sp>
        <p:nvSpPr>
          <p:cNvPr id="132" name="Text Placeholder 2"/>
          <p:cNvSpPr>
            <a:spLocks noGrp="1"/>
          </p:cNvSpPr>
          <p:nvPr>
            <p:custDataLst>
              <p:tags r:id="rId48"/>
            </p:custDataLst>
          </p:nvPr>
        </p:nvSpPr>
        <p:spPr bwMode="auto">
          <a:xfrm>
            <a:off x="4306491" y="817989"/>
            <a:ext cx="111919"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9E64CF66-823C-4268-B2E6-625D76471A3F}" type="datetime'''''''''''''''1''8''''''.'''">
              <a:rPr lang="zh-CN" altLang="en-US" sz="600" b="1">
                <a:sym typeface="+mn-lt"/>
              </a:rPr>
              <a:pPr marL="0" indent="0">
                <a:spcBef>
                  <a:spcPct val="0"/>
                </a:spcBef>
                <a:spcAft>
                  <a:spcPct val="0"/>
                </a:spcAft>
                <a:buNone/>
              </a:pPr>
              <a:t>18.</a:t>
            </a:fld>
            <a:endParaRPr lang="zh-CN" altLang="en-US" sz="600" b="1" dirty="0">
              <a:sym typeface="+mn-lt"/>
            </a:endParaRPr>
          </a:p>
        </p:txBody>
      </p:sp>
      <p:sp>
        <p:nvSpPr>
          <p:cNvPr id="133" name="Text Placeholder 2"/>
          <p:cNvSpPr>
            <a:spLocks noGrp="1"/>
          </p:cNvSpPr>
          <p:nvPr>
            <p:custDataLst>
              <p:tags r:id="rId49"/>
            </p:custDataLst>
          </p:nvPr>
        </p:nvSpPr>
        <p:spPr bwMode="auto">
          <a:xfrm>
            <a:off x="4418410"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9E17056E-3832-416F-99B3-C624FA8FB7D2}" type="datetime'''''''''''''2''''''5''.'''''''''''''''''''''''''''''''''''''''">
              <a:rPr lang="zh-CN" altLang="en-US" sz="600" b="1">
                <a:sym typeface="+mn-lt"/>
              </a:rPr>
              <a:pPr marL="0" indent="0">
                <a:spcBef>
                  <a:spcPct val="0"/>
                </a:spcBef>
                <a:spcAft>
                  <a:spcPct val="0"/>
                </a:spcAft>
                <a:buNone/>
              </a:pPr>
              <a:t>25.</a:t>
            </a:fld>
            <a:endParaRPr lang="zh-CN" altLang="en-US" sz="600" b="1" dirty="0">
              <a:sym typeface="+mn-lt"/>
            </a:endParaRPr>
          </a:p>
        </p:txBody>
      </p:sp>
      <p:sp>
        <p:nvSpPr>
          <p:cNvPr id="134" name="Text Placeholder 2"/>
          <p:cNvSpPr>
            <a:spLocks noGrp="1"/>
          </p:cNvSpPr>
          <p:nvPr>
            <p:custDataLst>
              <p:tags r:id="rId50"/>
            </p:custDataLst>
          </p:nvPr>
        </p:nvSpPr>
        <p:spPr bwMode="auto">
          <a:xfrm>
            <a:off x="4531519"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68EEC887-09AA-4D5F-87C8-06AFEE6D841F}" type="datetime'''''''''''''''''''''''0''''''''1''''''''.'''''''''''''''''''">
              <a:rPr lang="zh-CN" altLang="en-US" sz="600" b="1">
                <a:sym typeface="+mn-lt"/>
              </a:rPr>
              <a:pPr marL="0" indent="0">
                <a:spcBef>
                  <a:spcPct val="0"/>
                </a:spcBef>
                <a:spcAft>
                  <a:spcPct val="0"/>
                </a:spcAft>
                <a:buNone/>
              </a:pPr>
              <a:t>01.</a:t>
            </a:fld>
            <a:endParaRPr lang="zh-CN" altLang="en-US" sz="600" b="1" dirty="0">
              <a:sym typeface="+mn-lt"/>
            </a:endParaRPr>
          </a:p>
        </p:txBody>
      </p:sp>
      <p:sp>
        <p:nvSpPr>
          <p:cNvPr id="135" name="Text Placeholder 2"/>
          <p:cNvSpPr>
            <a:spLocks noGrp="1"/>
          </p:cNvSpPr>
          <p:nvPr>
            <p:custDataLst>
              <p:tags r:id="rId51"/>
            </p:custDataLst>
          </p:nvPr>
        </p:nvSpPr>
        <p:spPr bwMode="auto">
          <a:xfrm>
            <a:off x="4644629"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C4FA7708-8037-45CA-8D6D-8618F93DA821}" type="datetime'''''''''''''''''''''''''''''''''0''8''''''''''''''''''.'''''">
              <a:rPr lang="zh-CN" altLang="en-US" sz="600" b="1">
                <a:sym typeface="+mn-lt"/>
              </a:rPr>
              <a:pPr marL="0" indent="0">
                <a:spcBef>
                  <a:spcPct val="0"/>
                </a:spcBef>
                <a:spcAft>
                  <a:spcPct val="0"/>
                </a:spcAft>
                <a:buNone/>
              </a:pPr>
              <a:t>08.</a:t>
            </a:fld>
            <a:endParaRPr lang="zh-CN" altLang="en-US" sz="600" b="1" dirty="0">
              <a:sym typeface="+mn-lt"/>
            </a:endParaRPr>
          </a:p>
        </p:txBody>
      </p:sp>
      <p:sp>
        <p:nvSpPr>
          <p:cNvPr id="136" name="Text Placeholder 2"/>
          <p:cNvSpPr>
            <a:spLocks noGrp="1"/>
          </p:cNvSpPr>
          <p:nvPr>
            <p:custDataLst>
              <p:tags r:id="rId52"/>
            </p:custDataLst>
          </p:nvPr>
        </p:nvSpPr>
        <p:spPr bwMode="auto">
          <a:xfrm>
            <a:off x="4757738" y="817989"/>
            <a:ext cx="111919"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7282AA5C-800B-4A2B-A01A-549EA856B8AC}" type="datetime'''''''''''''''''''''1''''''''5''''''''''''''''''''''''.'">
              <a:rPr lang="zh-CN" altLang="en-US" sz="600" b="1">
                <a:sym typeface="+mn-lt"/>
              </a:rPr>
              <a:pPr marL="0" indent="0">
                <a:spcBef>
                  <a:spcPct val="0"/>
                </a:spcBef>
                <a:spcAft>
                  <a:spcPct val="0"/>
                </a:spcAft>
                <a:buNone/>
              </a:pPr>
              <a:t>15.</a:t>
            </a:fld>
            <a:endParaRPr lang="zh-CN" altLang="en-US" sz="600" b="1" dirty="0">
              <a:sym typeface="+mn-lt"/>
            </a:endParaRPr>
          </a:p>
        </p:txBody>
      </p:sp>
      <p:sp>
        <p:nvSpPr>
          <p:cNvPr id="137" name="Text Placeholder 2"/>
          <p:cNvSpPr>
            <a:spLocks noGrp="1"/>
          </p:cNvSpPr>
          <p:nvPr>
            <p:custDataLst>
              <p:tags r:id="rId53"/>
            </p:custDataLst>
          </p:nvPr>
        </p:nvSpPr>
        <p:spPr bwMode="auto">
          <a:xfrm>
            <a:off x="4869657"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D6B86F93-AB7C-411B-AFC9-36BA9D4FFE38}" type="datetime'2''''2''''''''''''''.'''''''''''''''''''''">
              <a:rPr lang="zh-CN" altLang="en-US" sz="600" b="1">
                <a:sym typeface="+mn-lt"/>
              </a:rPr>
              <a:pPr marL="0" indent="0">
                <a:spcBef>
                  <a:spcPct val="0"/>
                </a:spcBef>
                <a:spcAft>
                  <a:spcPct val="0"/>
                </a:spcAft>
                <a:buNone/>
              </a:pPr>
              <a:t>22.</a:t>
            </a:fld>
            <a:endParaRPr lang="zh-CN" altLang="en-US" sz="600" b="1" dirty="0">
              <a:sym typeface="+mn-lt"/>
            </a:endParaRPr>
          </a:p>
        </p:txBody>
      </p:sp>
      <p:sp>
        <p:nvSpPr>
          <p:cNvPr id="138" name="Text Placeholder 2"/>
          <p:cNvSpPr>
            <a:spLocks noGrp="1"/>
          </p:cNvSpPr>
          <p:nvPr>
            <p:custDataLst>
              <p:tags r:id="rId54"/>
            </p:custDataLst>
          </p:nvPr>
        </p:nvSpPr>
        <p:spPr bwMode="auto">
          <a:xfrm>
            <a:off x="4982766"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EF87170F-814A-48B4-B8D3-63C8ACD9F5A0}" type="datetime'''''''''''''''''''''2''''''''9''.'">
              <a:rPr lang="zh-CN" altLang="en-US" sz="600" b="1">
                <a:sym typeface="+mn-lt"/>
              </a:rPr>
              <a:pPr marL="0" indent="0">
                <a:spcBef>
                  <a:spcPct val="0"/>
                </a:spcBef>
                <a:spcAft>
                  <a:spcPct val="0"/>
                </a:spcAft>
                <a:buNone/>
              </a:pPr>
              <a:t>29.</a:t>
            </a:fld>
            <a:endParaRPr lang="zh-CN" altLang="en-US" sz="600" b="1" dirty="0">
              <a:sym typeface="+mn-lt"/>
            </a:endParaRPr>
          </a:p>
        </p:txBody>
      </p:sp>
      <p:sp>
        <p:nvSpPr>
          <p:cNvPr id="139" name="Text Placeholder 2"/>
          <p:cNvSpPr>
            <a:spLocks noGrp="1"/>
          </p:cNvSpPr>
          <p:nvPr>
            <p:custDataLst>
              <p:tags r:id="rId55"/>
            </p:custDataLst>
          </p:nvPr>
        </p:nvSpPr>
        <p:spPr bwMode="auto">
          <a:xfrm>
            <a:off x="5095875" y="817989"/>
            <a:ext cx="111919"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7D34DBB1-4DC7-4282-B56A-0374EF2BCAEE}" type="datetime'''''0''''''''''''''''''''''''''''6''''''''''''''''''''.'">
              <a:rPr lang="zh-CN" altLang="en-US" sz="600" b="1">
                <a:sym typeface="+mn-lt"/>
              </a:rPr>
              <a:pPr marL="0" indent="0">
                <a:spcBef>
                  <a:spcPct val="0"/>
                </a:spcBef>
                <a:spcAft>
                  <a:spcPct val="0"/>
                </a:spcAft>
                <a:buNone/>
              </a:pPr>
              <a:t>06.</a:t>
            </a:fld>
            <a:endParaRPr lang="zh-CN" altLang="en-US" sz="600" b="1" dirty="0">
              <a:sym typeface="+mn-lt"/>
            </a:endParaRPr>
          </a:p>
        </p:txBody>
      </p:sp>
      <p:sp>
        <p:nvSpPr>
          <p:cNvPr id="140" name="Text Placeholder 2"/>
          <p:cNvSpPr>
            <a:spLocks noGrp="1"/>
          </p:cNvSpPr>
          <p:nvPr>
            <p:custDataLst>
              <p:tags r:id="rId56"/>
            </p:custDataLst>
          </p:nvPr>
        </p:nvSpPr>
        <p:spPr bwMode="auto">
          <a:xfrm>
            <a:off x="5207794"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9353E7F4-9F6E-4E69-9D25-D64025BDB637}" type="datetime'''''1''''''''''''''''''''''''''3''''''''.'''''''''''''''''">
              <a:rPr lang="zh-CN" altLang="en-US" sz="600" b="1">
                <a:sym typeface="+mn-lt"/>
              </a:rPr>
              <a:pPr marL="0" indent="0">
                <a:spcBef>
                  <a:spcPct val="0"/>
                </a:spcBef>
                <a:spcAft>
                  <a:spcPct val="0"/>
                </a:spcAft>
                <a:buNone/>
              </a:pPr>
              <a:t>13.</a:t>
            </a:fld>
            <a:endParaRPr lang="zh-CN" altLang="en-US" sz="600" b="1" dirty="0">
              <a:sym typeface="+mn-lt"/>
            </a:endParaRPr>
          </a:p>
        </p:txBody>
      </p:sp>
      <p:sp>
        <p:nvSpPr>
          <p:cNvPr id="141" name="Text Placeholder 2"/>
          <p:cNvSpPr>
            <a:spLocks noGrp="1"/>
          </p:cNvSpPr>
          <p:nvPr>
            <p:custDataLst>
              <p:tags r:id="rId57"/>
            </p:custDataLst>
          </p:nvPr>
        </p:nvSpPr>
        <p:spPr bwMode="auto">
          <a:xfrm>
            <a:off x="5320904"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5FB64B02-0786-44EE-B3ED-84763B4C213E}" type="datetime'''''2''''''''''0''''''''''''.'''''''''''''">
              <a:rPr lang="zh-CN" altLang="en-US" sz="600" b="1">
                <a:sym typeface="+mn-lt"/>
              </a:rPr>
              <a:pPr marL="0" indent="0">
                <a:spcBef>
                  <a:spcPct val="0"/>
                </a:spcBef>
                <a:spcAft>
                  <a:spcPct val="0"/>
                </a:spcAft>
                <a:buNone/>
              </a:pPr>
              <a:t>20.</a:t>
            </a:fld>
            <a:endParaRPr lang="zh-CN" altLang="en-US" sz="600" b="1" dirty="0">
              <a:sym typeface="+mn-lt"/>
            </a:endParaRPr>
          </a:p>
        </p:txBody>
      </p:sp>
      <p:sp>
        <p:nvSpPr>
          <p:cNvPr id="142" name="Text Placeholder 2"/>
          <p:cNvSpPr>
            <a:spLocks noGrp="1"/>
          </p:cNvSpPr>
          <p:nvPr>
            <p:custDataLst>
              <p:tags r:id="rId58"/>
            </p:custDataLst>
          </p:nvPr>
        </p:nvSpPr>
        <p:spPr bwMode="auto">
          <a:xfrm>
            <a:off x="5434013" y="817989"/>
            <a:ext cx="111919"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69CFF9FF-BBBF-46EC-AE02-7CB1F458147E}" type="datetime'''''''''''''''''''''''''''''27''''''.'''''''''''''''">
              <a:rPr lang="zh-CN" altLang="en-US" sz="600" b="1">
                <a:sym typeface="+mn-lt"/>
              </a:rPr>
              <a:pPr marL="0" indent="0">
                <a:spcBef>
                  <a:spcPct val="0"/>
                </a:spcBef>
                <a:spcAft>
                  <a:spcPct val="0"/>
                </a:spcAft>
                <a:buNone/>
              </a:pPr>
              <a:t>27.</a:t>
            </a:fld>
            <a:endParaRPr lang="zh-CN" altLang="en-US" sz="600" b="1" dirty="0">
              <a:sym typeface="+mn-lt"/>
            </a:endParaRPr>
          </a:p>
        </p:txBody>
      </p:sp>
      <p:sp>
        <p:nvSpPr>
          <p:cNvPr id="143" name="Text Placeholder 2"/>
          <p:cNvSpPr>
            <a:spLocks noGrp="1"/>
          </p:cNvSpPr>
          <p:nvPr>
            <p:custDataLst>
              <p:tags r:id="rId59"/>
            </p:custDataLst>
          </p:nvPr>
        </p:nvSpPr>
        <p:spPr bwMode="auto">
          <a:xfrm>
            <a:off x="5545932"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2FC7F8D5-D2D9-4A76-96DE-A0C205E81184}" type="datetime'''''''''0''''''''''''''''''''3''''''.'''''''''''''">
              <a:rPr lang="zh-CN" altLang="en-US" sz="600" b="1">
                <a:sym typeface="+mn-lt"/>
              </a:rPr>
              <a:pPr marL="0" indent="0">
                <a:spcBef>
                  <a:spcPct val="0"/>
                </a:spcBef>
                <a:spcAft>
                  <a:spcPct val="0"/>
                </a:spcAft>
                <a:buNone/>
              </a:pPr>
              <a:t>03.</a:t>
            </a:fld>
            <a:endParaRPr lang="zh-CN" altLang="en-US" sz="600" b="1" dirty="0">
              <a:sym typeface="+mn-lt"/>
            </a:endParaRPr>
          </a:p>
        </p:txBody>
      </p:sp>
      <p:sp>
        <p:nvSpPr>
          <p:cNvPr id="144" name="Text Placeholder 2"/>
          <p:cNvSpPr>
            <a:spLocks noGrp="1"/>
          </p:cNvSpPr>
          <p:nvPr>
            <p:custDataLst>
              <p:tags r:id="rId60"/>
            </p:custDataLst>
          </p:nvPr>
        </p:nvSpPr>
        <p:spPr bwMode="auto">
          <a:xfrm>
            <a:off x="5659041"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E6AD378C-4F59-4344-95D6-AA88AE39F4D6}" type="datetime'''''1''''''''''''''''''''0''.'''''''''''''''''''''''''''">
              <a:rPr lang="zh-CN" altLang="en-US" sz="600" b="1">
                <a:sym typeface="+mn-lt"/>
              </a:rPr>
              <a:pPr marL="0" indent="0">
                <a:spcBef>
                  <a:spcPct val="0"/>
                </a:spcBef>
                <a:spcAft>
                  <a:spcPct val="0"/>
                </a:spcAft>
                <a:buNone/>
              </a:pPr>
              <a:t>10.</a:t>
            </a:fld>
            <a:endParaRPr lang="zh-CN" altLang="en-US" sz="600" b="1" dirty="0">
              <a:sym typeface="+mn-lt"/>
            </a:endParaRPr>
          </a:p>
        </p:txBody>
      </p:sp>
      <p:sp>
        <p:nvSpPr>
          <p:cNvPr id="145" name="Text Placeholder 2"/>
          <p:cNvSpPr>
            <a:spLocks noGrp="1"/>
          </p:cNvSpPr>
          <p:nvPr>
            <p:custDataLst>
              <p:tags r:id="rId61"/>
            </p:custDataLst>
          </p:nvPr>
        </p:nvSpPr>
        <p:spPr bwMode="auto">
          <a:xfrm>
            <a:off x="5772150"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7A4FB573-7C23-42BD-824A-2F86B56897C4}" type="datetime'''''''''''''''''''1''''''''''''''''''''''7''''''.'">
              <a:rPr lang="zh-CN" altLang="en-US" sz="600" b="1">
                <a:sym typeface="+mn-lt"/>
              </a:rPr>
              <a:pPr marL="0" indent="0">
                <a:spcBef>
                  <a:spcPct val="0"/>
                </a:spcBef>
                <a:spcAft>
                  <a:spcPct val="0"/>
                </a:spcAft>
                <a:buNone/>
              </a:pPr>
              <a:t>17.</a:t>
            </a:fld>
            <a:endParaRPr lang="zh-CN" altLang="en-US" sz="600" b="1" dirty="0">
              <a:sym typeface="+mn-lt"/>
            </a:endParaRPr>
          </a:p>
        </p:txBody>
      </p:sp>
      <p:sp>
        <p:nvSpPr>
          <p:cNvPr id="146" name="Text Placeholder 2"/>
          <p:cNvSpPr>
            <a:spLocks noGrp="1"/>
          </p:cNvSpPr>
          <p:nvPr>
            <p:custDataLst>
              <p:tags r:id="rId62"/>
            </p:custDataLst>
          </p:nvPr>
        </p:nvSpPr>
        <p:spPr bwMode="auto">
          <a:xfrm>
            <a:off x="5885260" y="817989"/>
            <a:ext cx="111919"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0F8D8CC6-9A19-4C31-9424-BC1253FF2E6C}" type="datetime'''''''2''''''''''''''''''4''''''''''''''''''''.'''''''''''''">
              <a:rPr lang="zh-CN" altLang="en-US" sz="600" b="1">
                <a:sym typeface="+mn-lt"/>
              </a:rPr>
              <a:pPr marL="0" indent="0">
                <a:spcBef>
                  <a:spcPct val="0"/>
                </a:spcBef>
                <a:spcAft>
                  <a:spcPct val="0"/>
                </a:spcAft>
                <a:buNone/>
              </a:pPr>
              <a:t>24.</a:t>
            </a:fld>
            <a:endParaRPr lang="zh-CN" altLang="en-US" sz="600" b="1" dirty="0">
              <a:sym typeface="+mn-lt"/>
            </a:endParaRPr>
          </a:p>
        </p:txBody>
      </p:sp>
      <p:sp>
        <p:nvSpPr>
          <p:cNvPr id="147" name="Text Placeholder 2"/>
          <p:cNvSpPr>
            <a:spLocks noGrp="1"/>
          </p:cNvSpPr>
          <p:nvPr>
            <p:custDataLst>
              <p:tags r:id="rId63"/>
            </p:custDataLst>
          </p:nvPr>
        </p:nvSpPr>
        <p:spPr bwMode="auto">
          <a:xfrm>
            <a:off x="5997179"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21C15742-51B6-463F-96BF-BBCCCDB2AB87}" type="datetime'''''''0''''1''.'''''">
              <a:rPr lang="zh-CN" altLang="en-US" sz="600" b="1">
                <a:sym typeface="+mn-lt"/>
              </a:rPr>
              <a:pPr marL="0" indent="0">
                <a:spcBef>
                  <a:spcPct val="0"/>
                </a:spcBef>
                <a:spcAft>
                  <a:spcPct val="0"/>
                </a:spcAft>
                <a:buNone/>
              </a:pPr>
              <a:t>01.</a:t>
            </a:fld>
            <a:endParaRPr lang="zh-CN" altLang="en-US" sz="600" b="1" dirty="0">
              <a:sym typeface="+mn-lt"/>
            </a:endParaRPr>
          </a:p>
        </p:txBody>
      </p:sp>
      <p:sp>
        <p:nvSpPr>
          <p:cNvPr id="148" name="Text Placeholder 2"/>
          <p:cNvSpPr>
            <a:spLocks noGrp="1"/>
          </p:cNvSpPr>
          <p:nvPr>
            <p:custDataLst>
              <p:tags r:id="rId64"/>
            </p:custDataLst>
          </p:nvPr>
        </p:nvSpPr>
        <p:spPr bwMode="auto">
          <a:xfrm>
            <a:off x="6110288"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25C2D739-FB2E-4022-942D-FDF7D682E4B4}" type="datetime'''''''''0''''''''''''''8''''''''''''''.'''''''''''''''">
              <a:rPr lang="zh-CN" altLang="en-US" sz="600" b="1">
                <a:sym typeface="+mn-lt"/>
              </a:rPr>
              <a:pPr marL="0" indent="0">
                <a:spcBef>
                  <a:spcPct val="0"/>
                </a:spcBef>
                <a:spcAft>
                  <a:spcPct val="0"/>
                </a:spcAft>
                <a:buNone/>
              </a:pPr>
              <a:t>08.</a:t>
            </a:fld>
            <a:endParaRPr lang="zh-CN" altLang="en-US" sz="600" b="1" dirty="0">
              <a:sym typeface="+mn-lt"/>
            </a:endParaRPr>
          </a:p>
        </p:txBody>
      </p:sp>
      <p:sp>
        <p:nvSpPr>
          <p:cNvPr id="149" name="Text Placeholder 2"/>
          <p:cNvSpPr>
            <a:spLocks noGrp="1"/>
          </p:cNvSpPr>
          <p:nvPr>
            <p:custDataLst>
              <p:tags r:id="rId65"/>
            </p:custDataLst>
          </p:nvPr>
        </p:nvSpPr>
        <p:spPr bwMode="auto">
          <a:xfrm>
            <a:off x="6223398" y="817989"/>
            <a:ext cx="111919"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0F24A45E-5D79-44AA-B26F-7E0F84498837}" type="datetime'''''''''''''''''''''''''''''''15''.'">
              <a:rPr lang="zh-CN" altLang="en-US" sz="600" b="1">
                <a:sym typeface="+mn-lt"/>
              </a:rPr>
              <a:pPr marL="0" indent="0">
                <a:spcBef>
                  <a:spcPct val="0"/>
                </a:spcBef>
                <a:spcAft>
                  <a:spcPct val="0"/>
                </a:spcAft>
                <a:buNone/>
              </a:pPr>
              <a:t>15.</a:t>
            </a:fld>
            <a:endParaRPr lang="zh-CN" altLang="en-US" sz="600" b="1" dirty="0">
              <a:sym typeface="+mn-lt"/>
            </a:endParaRPr>
          </a:p>
        </p:txBody>
      </p:sp>
      <p:sp>
        <p:nvSpPr>
          <p:cNvPr id="150" name="Text Placeholder 2"/>
          <p:cNvSpPr>
            <a:spLocks noGrp="1"/>
          </p:cNvSpPr>
          <p:nvPr>
            <p:custDataLst>
              <p:tags r:id="rId66"/>
            </p:custDataLst>
          </p:nvPr>
        </p:nvSpPr>
        <p:spPr bwMode="auto">
          <a:xfrm>
            <a:off x="6335316"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E481CC74-4F2C-46B1-BDA7-D07FBA97D782}" type="datetime'''''''''''''''''''''''2''''''2.'''''''''''''''''''''''''''">
              <a:rPr lang="zh-CN" altLang="en-US" sz="600" b="1">
                <a:sym typeface="+mn-lt"/>
              </a:rPr>
              <a:pPr marL="0" indent="0">
                <a:spcBef>
                  <a:spcPct val="0"/>
                </a:spcBef>
                <a:spcAft>
                  <a:spcPct val="0"/>
                </a:spcAft>
                <a:buNone/>
              </a:pPr>
              <a:t>22.</a:t>
            </a:fld>
            <a:endParaRPr lang="zh-CN" altLang="en-US" sz="600" b="1" dirty="0">
              <a:sym typeface="+mn-lt"/>
            </a:endParaRPr>
          </a:p>
        </p:txBody>
      </p:sp>
      <p:sp>
        <p:nvSpPr>
          <p:cNvPr id="151" name="Text Placeholder 2"/>
          <p:cNvSpPr>
            <a:spLocks noGrp="1"/>
          </p:cNvSpPr>
          <p:nvPr>
            <p:custDataLst>
              <p:tags r:id="rId67"/>
            </p:custDataLst>
          </p:nvPr>
        </p:nvSpPr>
        <p:spPr bwMode="auto">
          <a:xfrm>
            <a:off x="6448425"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723110F5-8F86-4E7C-8842-43C897650A4E}" type="datetime'''''''''''''''''''''2''''''''''''''''''''''9''.'''''''">
              <a:rPr lang="zh-CN" altLang="en-US" sz="600" b="1">
                <a:sym typeface="+mn-lt"/>
              </a:rPr>
              <a:pPr marL="0" indent="0">
                <a:spcBef>
                  <a:spcPct val="0"/>
                </a:spcBef>
                <a:spcAft>
                  <a:spcPct val="0"/>
                </a:spcAft>
                <a:buNone/>
              </a:pPr>
              <a:t>29.</a:t>
            </a:fld>
            <a:endParaRPr lang="zh-CN" altLang="en-US" sz="600" b="1" dirty="0">
              <a:sym typeface="+mn-lt"/>
            </a:endParaRPr>
          </a:p>
        </p:txBody>
      </p:sp>
      <p:sp>
        <p:nvSpPr>
          <p:cNvPr id="152" name="Text Placeholder 2"/>
          <p:cNvSpPr>
            <a:spLocks noGrp="1"/>
          </p:cNvSpPr>
          <p:nvPr>
            <p:custDataLst>
              <p:tags r:id="rId68"/>
            </p:custDataLst>
          </p:nvPr>
        </p:nvSpPr>
        <p:spPr bwMode="auto">
          <a:xfrm>
            <a:off x="6561535" y="817989"/>
            <a:ext cx="111919"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D2F15548-5DCE-4D13-B852-0E9986668451}" type="datetime'''0''''''''''5''''''''''''''''''.'''">
              <a:rPr lang="zh-CN" altLang="en-US" sz="600" b="1">
                <a:sym typeface="+mn-lt"/>
              </a:rPr>
              <a:pPr marL="0" indent="0">
                <a:spcBef>
                  <a:spcPct val="0"/>
                </a:spcBef>
                <a:spcAft>
                  <a:spcPct val="0"/>
                </a:spcAft>
                <a:buNone/>
              </a:pPr>
              <a:t>05.</a:t>
            </a:fld>
            <a:endParaRPr lang="zh-CN" altLang="en-US" sz="600" b="1" dirty="0">
              <a:sym typeface="+mn-lt"/>
            </a:endParaRPr>
          </a:p>
        </p:txBody>
      </p:sp>
      <p:sp>
        <p:nvSpPr>
          <p:cNvPr id="153" name="Text Placeholder 2"/>
          <p:cNvSpPr>
            <a:spLocks noGrp="1"/>
          </p:cNvSpPr>
          <p:nvPr>
            <p:custDataLst>
              <p:tags r:id="rId69"/>
            </p:custDataLst>
          </p:nvPr>
        </p:nvSpPr>
        <p:spPr bwMode="auto">
          <a:xfrm>
            <a:off x="6673454"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01B954A8-5374-4B6B-AD44-8B5DFFEBE1F5}" type="datetime'''''1''''''2''''''''''''''''''''''''''''''''''.'''''''''">
              <a:rPr lang="zh-CN" altLang="en-US" sz="600" b="1">
                <a:sym typeface="+mn-lt"/>
              </a:rPr>
              <a:pPr marL="0" indent="0">
                <a:spcBef>
                  <a:spcPct val="0"/>
                </a:spcBef>
                <a:spcAft>
                  <a:spcPct val="0"/>
                </a:spcAft>
                <a:buNone/>
              </a:pPr>
              <a:t>12.</a:t>
            </a:fld>
            <a:endParaRPr lang="zh-CN" altLang="en-US" sz="600" b="1" dirty="0">
              <a:sym typeface="+mn-lt"/>
            </a:endParaRPr>
          </a:p>
        </p:txBody>
      </p:sp>
      <p:sp>
        <p:nvSpPr>
          <p:cNvPr id="154" name="Text Placeholder 2"/>
          <p:cNvSpPr>
            <a:spLocks noGrp="1"/>
          </p:cNvSpPr>
          <p:nvPr>
            <p:custDataLst>
              <p:tags r:id="rId70"/>
            </p:custDataLst>
          </p:nvPr>
        </p:nvSpPr>
        <p:spPr bwMode="auto">
          <a:xfrm>
            <a:off x="6786563"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E351DDD7-6967-4F0C-838F-9E38CE5E4A6A}" type="datetime'''''''1''''''''''''''''''''''''''''''''''''''''''9''''''''''.'">
              <a:rPr lang="zh-CN" altLang="en-US" sz="600" b="1">
                <a:sym typeface="+mn-lt"/>
              </a:rPr>
              <a:pPr marL="0" indent="0">
                <a:spcBef>
                  <a:spcPct val="0"/>
                </a:spcBef>
                <a:spcAft>
                  <a:spcPct val="0"/>
                </a:spcAft>
                <a:buNone/>
              </a:pPr>
              <a:t>19.</a:t>
            </a:fld>
            <a:endParaRPr lang="zh-CN" altLang="en-US" sz="600" b="1" dirty="0">
              <a:sym typeface="+mn-lt"/>
            </a:endParaRPr>
          </a:p>
        </p:txBody>
      </p:sp>
      <p:sp>
        <p:nvSpPr>
          <p:cNvPr id="155" name="Text Placeholder 2"/>
          <p:cNvSpPr>
            <a:spLocks noGrp="1"/>
          </p:cNvSpPr>
          <p:nvPr>
            <p:custDataLst>
              <p:tags r:id="rId71"/>
            </p:custDataLst>
          </p:nvPr>
        </p:nvSpPr>
        <p:spPr bwMode="auto">
          <a:xfrm>
            <a:off x="6899673"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27701BE4-C0C4-4F7D-A274-3BA4714CA248}" type="datetime'''''''''''''''''''''''''2''''''''''''''''''''''''''''''6''''.'">
              <a:rPr lang="zh-CN" altLang="en-US" sz="600" b="1">
                <a:sym typeface="+mn-lt"/>
              </a:rPr>
              <a:pPr marL="0" indent="0">
                <a:spcBef>
                  <a:spcPct val="0"/>
                </a:spcBef>
                <a:spcAft>
                  <a:spcPct val="0"/>
                </a:spcAft>
                <a:buNone/>
              </a:pPr>
              <a:t>26.</a:t>
            </a:fld>
            <a:endParaRPr lang="zh-CN" altLang="en-US" sz="600" b="1" dirty="0">
              <a:sym typeface="+mn-lt"/>
            </a:endParaRPr>
          </a:p>
        </p:txBody>
      </p:sp>
      <p:sp>
        <p:nvSpPr>
          <p:cNvPr id="156" name="Text Placeholder 2"/>
          <p:cNvSpPr>
            <a:spLocks noGrp="1"/>
          </p:cNvSpPr>
          <p:nvPr>
            <p:custDataLst>
              <p:tags r:id="rId72"/>
            </p:custDataLst>
          </p:nvPr>
        </p:nvSpPr>
        <p:spPr bwMode="auto">
          <a:xfrm>
            <a:off x="7012782" y="817989"/>
            <a:ext cx="111919"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4E143403-50E8-42C2-889C-AFEA0416DC42}" type="datetime'''''''''''''''''''''''''''''''''0''2''''.'''''''''">
              <a:rPr lang="zh-CN" altLang="en-US" sz="600" b="1">
                <a:sym typeface="+mn-lt"/>
              </a:rPr>
              <a:pPr marL="0" indent="0">
                <a:spcBef>
                  <a:spcPct val="0"/>
                </a:spcBef>
                <a:spcAft>
                  <a:spcPct val="0"/>
                </a:spcAft>
                <a:buNone/>
              </a:pPr>
              <a:t>02.</a:t>
            </a:fld>
            <a:endParaRPr lang="zh-CN" altLang="en-US" sz="600" b="1" dirty="0">
              <a:sym typeface="+mn-lt"/>
            </a:endParaRPr>
          </a:p>
        </p:txBody>
      </p:sp>
      <p:sp>
        <p:nvSpPr>
          <p:cNvPr id="158" name="Text Placeholder 2"/>
          <p:cNvSpPr>
            <a:spLocks noGrp="1"/>
          </p:cNvSpPr>
          <p:nvPr>
            <p:custDataLst>
              <p:tags r:id="rId73"/>
            </p:custDataLst>
          </p:nvPr>
        </p:nvSpPr>
        <p:spPr bwMode="auto">
          <a:xfrm>
            <a:off x="7124700"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92143E08-690F-4698-BC0A-53413572939B}" type="datetime'''''''''''''''09''''''''.'''''''''''''''''''''''''">
              <a:rPr lang="zh-CN" altLang="en-US" sz="600" b="1">
                <a:sym typeface="+mn-lt"/>
              </a:rPr>
              <a:pPr marL="0" indent="0">
                <a:spcBef>
                  <a:spcPct val="0"/>
                </a:spcBef>
                <a:spcAft>
                  <a:spcPct val="0"/>
                </a:spcAft>
                <a:buNone/>
              </a:pPr>
              <a:t>09.</a:t>
            </a:fld>
            <a:endParaRPr lang="zh-CN" altLang="en-US" sz="600" b="1" dirty="0">
              <a:sym typeface="+mn-lt"/>
            </a:endParaRPr>
          </a:p>
        </p:txBody>
      </p:sp>
      <p:sp>
        <p:nvSpPr>
          <p:cNvPr id="159" name="Text Placeholder 2"/>
          <p:cNvSpPr>
            <a:spLocks noGrp="1"/>
          </p:cNvSpPr>
          <p:nvPr>
            <p:custDataLst>
              <p:tags r:id="rId74"/>
            </p:custDataLst>
          </p:nvPr>
        </p:nvSpPr>
        <p:spPr bwMode="auto">
          <a:xfrm>
            <a:off x="7237810"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1CDE337C-F45A-4513-9EA4-450B91159802}" type="datetime'1''''''''6''''''''''''''''''''.'''''''''''''''">
              <a:rPr lang="zh-CN" altLang="en-US" sz="600" b="1">
                <a:sym typeface="+mn-lt"/>
              </a:rPr>
              <a:pPr marL="0" indent="0">
                <a:spcBef>
                  <a:spcPct val="0"/>
                </a:spcBef>
                <a:spcAft>
                  <a:spcPct val="0"/>
                </a:spcAft>
                <a:buNone/>
              </a:pPr>
              <a:t>16.</a:t>
            </a:fld>
            <a:endParaRPr lang="zh-CN" altLang="en-US" sz="600" b="1" dirty="0">
              <a:sym typeface="+mn-lt"/>
            </a:endParaRPr>
          </a:p>
        </p:txBody>
      </p:sp>
      <p:sp>
        <p:nvSpPr>
          <p:cNvPr id="161" name="Text Placeholder 2"/>
          <p:cNvSpPr>
            <a:spLocks noGrp="1"/>
          </p:cNvSpPr>
          <p:nvPr>
            <p:custDataLst>
              <p:tags r:id="rId75"/>
            </p:custDataLst>
          </p:nvPr>
        </p:nvSpPr>
        <p:spPr bwMode="auto">
          <a:xfrm>
            <a:off x="7350919" y="817989"/>
            <a:ext cx="111919"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61823D7D-5AE0-48FB-A717-BC3CD9E3EA26}" type="datetime'''''2''''''''''''''''''''''''''''3''''.'''''''''''''''''''''''">
              <a:rPr lang="zh-CN" altLang="en-US" sz="600" b="1">
                <a:sym typeface="+mn-lt"/>
              </a:rPr>
              <a:pPr marL="0" indent="0">
                <a:spcBef>
                  <a:spcPct val="0"/>
                </a:spcBef>
                <a:spcAft>
                  <a:spcPct val="0"/>
                </a:spcAft>
                <a:buNone/>
              </a:pPr>
              <a:t>23.</a:t>
            </a:fld>
            <a:endParaRPr lang="zh-CN" altLang="en-US" sz="600" b="1" dirty="0">
              <a:sym typeface="+mn-lt"/>
            </a:endParaRPr>
          </a:p>
        </p:txBody>
      </p:sp>
      <p:sp>
        <p:nvSpPr>
          <p:cNvPr id="162" name="Text Placeholder 2"/>
          <p:cNvSpPr>
            <a:spLocks noGrp="1"/>
          </p:cNvSpPr>
          <p:nvPr>
            <p:custDataLst>
              <p:tags r:id="rId76"/>
            </p:custDataLst>
          </p:nvPr>
        </p:nvSpPr>
        <p:spPr bwMode="auto">
          <a:xfrm>
            <a:off x="7462838"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8F69A346-190D-4E97-8E81-373EABD5261C}" type="datetime'''''''3''''''''''''''''''''''''''''''''''0''''''''.'''''">
              <a:rPr lang="zh-CN" altLang="en-US" sz="600" b="1">
                <a:sym typeface="+mn-lt"/>
              </a:rPr>
              <a:pPr marL="0" indent="0">
                <a:spcBef>
                  <a:spcPct val="0"/>
                </a:spcBef>
                <a:spcAft>
                  <a:spcPct val="0"/>
                </a:spcAft>
                <a:buNone/>
              </a:pPr>
              <a:t>30.</a:t>
            </a:fld>
            <a:endParaRPr lang="zh-CN" altLang="en-US" sz="600" b="1" dirty="0">
              <a:sym typeface="+mn-lt"/>
            </a:endParaRPr>
          </a:p>
        </p:txBody>
      </p:sp>
      <p:sp>
        <p:nvSpPr>
          <p:cNvPr id="163" name="Text Placeholder 2"/>
          <p:cNvSpPr>
            <a:spLocks noGrp="1"/>
          </p:cNvSpPr>
          <p:nvPr>
            <p:custDataLst>
              <p:tags r:id="rId77"/>
            </p:custDataLst>
          </p:nvPr>
        </p:nvSpPr>
        <p:spPr bwMode="auto">
          <a:xfrm>
            <a:off x="7575948"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DFF9892A-3F88-4C58-8A09-DBEC80D4B647}" type="datetime'''''''''''''''0''''''''''''''''7.'''''''''''''''''''''''">
              <a:rPr lang="zh-CN" altLang="en-US" sz="600" b="1">
                <a:sym typeface="+mn-lt"/>
              </a:rPr>
              <a:pPr marL="0" indent="0">
                <a:spcBef>
                  <a:spcPct val="0"/>
                </a:spcBef>
                <a:spcAft>
                  <a:spcPct val="0"/>
                </a:spcAft>
                <a:buNone/>
              </a:pPr>
              <a:t>07.</a:t>
            </a:fld>
            <a:endParaRPr lang="zh-CN" altLang="en-US" sz="600" b="1" dirty="0">
              <a:sym typeface="+mn-lt"/>
            </a:endParaRPr>
          </a:p>
        </p:txBody>
      </p:sp>
      <p:sp>
        <p:nvSpPr>
          <p:cNvPr id="164" name="Text Placeholder 2"/>
          <p:cNvSpPr>
            <a:spLocks noGrp="1"/>
          </p:cNvSpPr>
          <p:nvPr>
            <p:custDataLst>
              <p:tags r:id="rId78"/>
            </p:custDataLst>
          </p:nvPr>
        </p:nvSpPr>
        <p:spPr bwMode="auto">
          <a:xfrm>
            <a:off x="7689057" y="817989"/>
            <a:ext cx="111919"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66CB2A9F-20ED-441E-8090-5B41DF067B92}" type="datetime'''''''''''''''''''''''1''4''''''.'''''''''''''''''''''''''">
              <a:rPr lang="zh-CN" altLang="en-US" sz="600" b="1">
                <a:sym typeface="+mn-lt"/>
              </a:rPr>
              <a:pPr marL="0" indent="0">
                <a:spcBef>
                  <a:spcPct val="0"/>
                </a:spcBef>
                <a:spcAft>
                  <a:spcPct val="0"/>
                </a:spcAft>
                <a:buNone/>
              </a:pPr>
              <a:t>14.</a:t>
            </a:fld>
            <a:endParaRPr lang="zh-CN" altLang="en-US" sz="600" b="1" dirty="0">
              <a:sym typeface="+mn-lt"/>
            </a:endParaRPr>
          </a:p>
        </p:txBody>
      </p:sp>
      <p:sp>
        <p:nvSpPr>
          <p:cNvPr id="165" name="Text Placeholder 2"/>
          <p:cNvSpPr>
            <a:spLocks noGrp="1"/>
          </p:cNvSpPr>
          <p:nvPr>
            <p:custDataLst>
              <p:tags r:id="rId79"/>
            </p:custDataLst>
          </p:nvPr>
        </p:nvSpPr>
        <p:spPr bwMode="auto">
          <a:xfrm>
            <a:off x="7800975"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E31D2D20-CD50-4DEB-838B-0711C045BE1A}" type="datetime'''''''2''''''''''''''''''''''''''''''''1''.'">
              <a:rPr lang="zh-CN" altLang="en-US" sz="600" b="1">
                <a:sym typeface="+mn-lt"/>
              </a:rPr>
              <a:pPr marL="0" indent="0">
                <a:spcBef>
                  <a:spcPct val="0"/>
                </a:spcBef>
                <a:spcAft>
                  <a:spcPct val="0"/>
                </a:spcAft>
                <a:buNone/>
              </a:pPr>
              <a:t>21.</a:t>
            </a:fld>
            <a:endParaRPr lang="zh-CN" altLang="en-US" sz="600" b="1" dirty="0">
              <a:sym typeface="+mn-lt"/>
            </a:endParaRPr>
          </a:p>
        </p:txBody>
      </p:sp>
      <p:sp>
        <p:nvSpPr>
          <p:cNvPr id="241" name="Text Placeholder 2"/>
          <p:cNvSpPr>
            <a:spLocks noGrp="1"/>
          </p:cNvSpPr>
          <p:nvPr>
            <p:custDataLst>
              <p:tags r:id="rId80"/>
            </p:custDataLst>
          </p:nvPr>
        </p:nvSpPr>
        <p:spPr bwMode="auto">
          <a:xfrm>
            <a:off x="7914085"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7C9F3C67-53B5-4532-859E-1B6B0CA5C463}" type="datetime'''''''''''2''''''''''''''''''''''8''''''''''''''''.'''''''''">
              <a:rPr lang="zh-CN" altLang="en-US" sz="600" b="1">
                <a:sym typeface="+mn-lt"/>
              </a:rPr>
              <a:pPr marL="0" indent="0">
                <a:spcBef>
                  <a:spcPct val="0"/>
                </a:spcBef>
                <a:spcAft>
                  <a:spcPct val="0"/>
                </a:spcAft>
                <a:buNone/>
              </a:pPr>
              <a:t>28.</a:t>
            </a:fld>
            <a:endParaRPr lang="zh-CN" altLang="en-US" sz="600" b="1" dirty="0">
              <a:sym typeface="+mn-lt"/>
            </a:endParaRPr>
          </a:p>
        </p:txBody>
      </p:sp>
      <p:sp>
        <p:nvSpPr>
          <p:cNvPr id="242" name="Text Placeholder 2"/>
          <p:cNvSpPr>
            <a:spLocks noGrp="1"/>
          </p:cNvSpPr>
          <p:nvPr>
            <p:custDataLst>
              <p:tags r:id="rId81"/>
            </p:custDataLst>
          </p:nvPr>
        </p:nvSpPr>
        <p:spPr bwMode="auto">
          <a:xfrm>
            <a:off x="8027194"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A5E88B91-3547-4688-93FE-6839ECD81F48}" type="datetime'''''''''''''''''0''''''''''''''''''''''''''''4''''''''.'''">
              <a:rPr lang="zh-CN" altLang="en-US" sz="600" b="1">
                <a:sym typeface="+mn-lt"/>
              </a:rPr>
              <a:pPr marL="0" indent="0">
                <a:spcBef>
                  <a:spcPct val="0"/>
                </a:spcBef>
                <a:spcAft>
                  <a:spcPct val="0"/>
                </a:spcAft>
                <a:buNone/>
              </a:pPr>
              <a:t>04.</a:t>
            </a:fld>
            <a:endParaRPr lang="zh-CN" altLang="en-US" sz="600" b="1" dirty="0">
              <a:sym typeface="+mn-lt"/>
            </a:endParaRPr>
          </a:p>
        </p:txBody>
      </p:sp>
      <p:sp>
        <p:nvSpPr>
          <p:cNvPr id="243" name="Text Placeholder 2"/>
          <p:cNvSpPr>
            <a:spLocks noGrp="1"/>
          </p:cNvSpPr>
          <p:nvPr>
            <p:custDataLst>
              <p:tags r:id="rId82"/>
            </p:custDataLst>
          </p:nvPr>
        </p:nvSpPr>
        <p:spPr bwMode="auto">
          <a:xfrm>
            <a:off x="8140304" y="817989"/>
            <a:ext cx="111919"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F2801736-3A59-4F8B-91F9-884019480EB1}" type="datetime'''''''''1''''''''''''''''''''''''''1''.'">
              <a:rPr lang="zh-CN" altLang="en-US" sz="600" b="1">
                <a:sym typeface="+mn-lt"/>
              </a:rPr>
              <a:pPr marL="0" indent="0">
                <a:spcBef>
                  <a:spcPct val="0"/>
                </a:spcBef>
                <a:spcAft>
                  <a:spcPct val="0"/>
                </a:spcAft>
                <a:buNone/>
              </a:pPr>
              <a:t>11.</a:t>
            </a:fld>
            <a:endParaRPr lang="zh-CN" altLang="en-US" sz="600" b="1" dirty="0">
              <a:sym typeface="+mn-lt"/>
            </a:endParaRPr>
          </a:p>
        </p:txBody>
      </p:sp>
      <p:sp>
        <p:nvSpPr>
          <p:cNvPr id="244" name="Text Placeholder 2"/>
          <p:cNvSpPr>
            <a:spLocks noGrp="1"/>
          </p:cNvSpPr>
          <p:nvPr>
            <p:custDataLst>
              <p:tags r:id="rId83"/>
            </p:custDataLst>
          </p:nvPr>
        </p:nvSpPr>
        <p:spPr bwMode="auto">
          <a:xfrm>
            <a:off x="8252223" y="817989"/>
            <a:ext cx="113110" cy="12739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17860" rIns="0" bIns="17860" numCol="1" spcCol="0" rtlCol="0" anchor="ctr"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8EAC8D96-0A77-49E3-87EE-340397922124}" type="datetime'''1''''''''''''''''''''''''8''''''''''''''''''''''.'''''">
              <a:rPr lang="zh-CN" altLang="en-US" sz="600" b="1">
                <a:sym typeface="+mn-lt"/>
              </a:rPr>
              <a:pPr marL="0" indent="0">
                <a:spcBef>
                  <a:spcPct val="0"/>
                </a:spcBef>
                <a:spcAft>
                  <a:spcPct val="0"/>
                </a:spcAft>
                <a:buNone/>
              </a:pPr>
              <a:t>18.</a:t>
            </a:fld>
            <a:endParaRPr lang="zh-CN" altLang="en-US" sz="600" b="1" dirty="0">
              <a:sym typeface="+mn-lt"/>
            </a:endParaRPr>
          </a:p>
        </p:txBody>
      </p:sp>
      <p:cxnSp>
        <p:nvCxnSpPr>
          <p:cNvPr id="224" name="Straight Connector 223"/>
          <p:cNvCxnSpPr/>
          <p:nvPr>
            <p:custDataLst>
              <p:tags r:id="rId84"/>
            </p:custDataLst>
          </p:nvPr>
        </p:nvCxnSpPr>
        <p:spPr bwMode="gray">
          <a:xfrm>
            <a:off x="7479507" y="817989"/>
            <a:ext cx="498872" cy="0"/>
          </a:xfrm>
          <a:prstGeom prst="line">
            <a:avLst/>
          </a:prstGeom>
          <a:ln w="19050" cap="flat" cmpd="sng" algn="ctr">
            <a:solidFill>
              <a:srgbClr val="7286AB"/>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custDataLst>
              <p:tags r:id="rId85"/>
            </p:custDataLst>
          </p:nvPr>
        </p:nvCxnSpPr>
        <p:spPr bwMode="gray">
          <a:xfrm>
            <a:off x="1148954" y="817989"/>
            <a:ext cx="451247" cy="0"/>
          </a:xfrm>
          <a:prstGeom prst="line">
            <a:avLst/>
          </a:prstGeom>
          <a:ln w="19050" cap="flat" cmpd="sng" algn="ctr">
            <a:solidFill>
              <a:srgbClr val="7286AB"/>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custDataLst>
              <p:tags r:id="rId86"/>
            </p:custDataLst>
          </p:nvPr>
        </p:nvCxnSpPr>
        <p:spPr bwMode="gray">
          <a:xfrm>
            <a:off x="1600201" y="817989"/>
            <a:ext cx="498872" cy="0"/>
          </a:xfrm>
          <a:prstGeom prst="line">
            <a:avLst/>
          </a:prstGeom>
          <a:ln w="19050" cap="flat" cmpd="sng" algn="ctr">
            <a:solidFill>
              <a:srgbClr val="7286AB"/>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custDataLst>
              <p:tags r:id="rId87"/>
            </p:custDataLst>
          </p:nvPr>
        </p:nvCxnSpPr>
        <p:spPr bwMode="gray">
          <a:xfrm>
            <a:off x="2099073" y="817989"/>
            <a:ext cx="483394" cy="0"/>
          </a:xfrm>
          <a:prstGeom prst="line">
            <a:avLst/>
          </a:prstGeom>
          <a:ln w="19050" cap="flat" cmpd="sng" algn="ctr">
            <a:solidFill>
              <a:srgbClr val="7286AB"/>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custDataLst>
              <p:tags r:id="rId88"/>
            </p:custDataLst>
          </p:nvPr>
        </p:nvCxnSpPr>
        <p:spPr bwMode="gray">
          <a:xfrm>
            <a:off x="6996113" y="817989"/>
            <a:ext cx="483394" cy="0"/>
          </a:xfrm>
          <a:prstGeom prst="line">
            <a:avLst/>
          </a:prstGeom>
          <a:ln w="19050" cap="flat" cmpd="sng" algn="ctr">
            <a:solidFill>
              <a:srgbClr val="7286AB"/>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custDataLst>
              <p:tags r:id="rId89"/>
            </p:custDataLst>
          </p:nvPr>
        </p:nvCxnSpPr>
        <p:spPr bwMode="gray">
          <a:xfrm>
            <a:off x="7978378" y="817989"/>
            <a:ext cx="386954" cy="0"/>
          </a:xfrm>
          <a:prstGeom prst="line">
            <a:avLst/>
          </a:prstGeom>
          <a:ln w="19050" cap="flat" cmpd="sng" algn="ctr">
            <a:solidFill>
              <a:srgbClr val="7286AB"/>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custDataLst>
              <p:tags r:id="rId90"/>
            </p:custDataLst>
          </p:nvPr>
        </p:nvCxnSpPr>
        <p:spPr bwMode="gray">
          <a:xfrm>
            <a:off x="2582467" y="817989"/>
            <a:ext cx="498872" cy="0"/>
          </a:xfrm>
          <a:prstGeom prst="line">
            <a:avLst/>
          </a:prstGeom>
          <a:ln w="19050" cap="flat" cmpd="sng" algn="ctr">
            <a:solidFill>
              <a:srgbClr val="7286AB"/>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custDataLst>
              <p:tags r:id="rId91"/>
            </p:custDataLst>
          </p:nvPr>
        </p:nvCxnSpPr>
        <p:spPr bwMode="gray">
          <a:xfrm>
            <a:off x="3081337" y="817989"/>
            <a:ext cx="500063" cy="0"/>
          </a:xfrm>
          <a:prstGeom prst="line">
            <a:avLst/>
          </a:prstGeom>
          <a:ln w="19050" cap="flat" cmpd="sng" algn="ctr">
            <a:solidFill>
              <a:srgbClr val="7286AB"/>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custDataLst>
              <p:tags r:id="rId92"/>
            </p:custDataLst>
          </p:nvPr>
        </p:nvCxnSpPr>
        <p:spPr bwMode="gray">
          <a:xfrm>
            <a:off x="3581401" y="817989"/>
            <a:ext cx="451247" cy="0"/>
          </a:xfrm>
          <a:prstGeom prst="line">
            <a:avLst/>
          </a:prstGeom>
          <a:ln w="19050" cap="flat" cmpd="sng" algn="ctr">
            <a:solidFill>
              <a:srgbClr val="7286AB"/>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custDataLst>
              <p:tags r:id="rId93"/>
            </p:custDataLst>
          </p:nvPr>
        </p:nvCxnSpPr>
        <p:spPr bwMode="gray">
          <a:xfrm>
            <a:off x="5513785" y="817989"/>
            <a:ext cx="483394" cy="0"/>
          </a:xfrm>
          <a:prstGeom prst="line">
            <a:avLst/>
          </a:prstGeom>
          <a:ln w="19050" cap="flat" cmpd="sng" algn="ctr">
            <a:solidFill>
              <a:srgbClr val="7286AB"/>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custDataLst>
              <p:tags r:id="rId94"/>
            </p:custDataLst>
          </p:nvPr>
        </p:nvCxnSpPr>
        <p:spPr bwMode="gray">
          <a:xfrm>
            <a:off x="4032648" y="817989"/>
            <a:ext cx="498872" cy="0"/>
          </a:xfrm>
          <a:prstGeom prst="line">
            <a:avLst/>
          </a:prstGeom>
          <a:ln w="19050" cap="flat" cmpd="sng" algn="ctr">
            <a:solidFill>
              <a:srgbClr val="7286AB"/>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custDataLst>
              <p:tags r:id="rId95"/>
            </p:custDataLst>
          </p:nvPr>
        </p:nvCxnSpPr>
        <p:spPr bwMode="gray">
          <a:xfrm>
            <a:off x="5997178" y="817989"/>
            <a:ext cx="500063" cy="0"/>
          </a:xfrm>
          <a:prstGeom prst="line">
            <a:avLst/>
          </a:prstGeom>
          <a:ln w="19050" cap="flat" cmpd="sng" algn="ctr">
            <a:solidFill>
              <a:srgbClr val="7286AB"/>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custDataLst>
              <p:tags r:id="rId96"/>
            </p:custDataLst>
          </p:nvPr>
        </p:nvCxnSpPr>
        <p:spPr bwMode="gray">
          <a:xfrm>
            <a:off x="4531519" y="817989"/>
            <a:ext cx="483394" cy="0"/>
          </a:xfrm>
          <a:prstGeom prst="line">
            <a:avLst/>
          </a:prstGeom>
          <a:ln w="19050" cap="flat" cmpd="sng" algn="ctr">
            <a:solidFill>
              <a:srgbClr val="7286AB"/>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custDataLst>
              <p:tags r:id="rId97"/>
            </p:custDataLst>
          </p:nvPr>
        </p:nvCxnSpPr>
        <p:spPr bwMode="gray">
          <a:xfrm>
            <a:off x="5014913" y="817989"/>
            <a:ext cx="498872" cy="0"/>
          </a:xfrm>
          <a:prstGeom prst="line">
            <a:avLst/>
          </a:prstGeom>
          <a:ln w="19050" cap="flat" cmpd="sng" algn="ctr">
            <a:solidFill>
              <a:srgbClr val="7286AB"/>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custDataLst>
              <p:tags r:id="rId98"/>
            </p:custDataLst>
          </p:nvPr>
        </p:nvCxnSpPr>
        <p:spPr bwMode="gray">
          <a:xfrm>
            <a:off x="6497242" y="817989"/>
            <a:ext cx="498872" cy="0"/>
          </a:xfrm>
          <a:prstGeom prst="line">
            <a:avLst/>
          </a:prstGeom>
          <a:ln w="19050" cap="flat" cmpd="sng" algn="ctr">
            <a:solidFill>
              <a:srgbClr val="7286AB"/>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9" name="Straight Connector 1088"/>
          <p:cNvCxnSpPr/>
          <p:nvPr>
            <p:custDataLst>
              <p:tags r:id="rId99"/>
            </p:custDataLst>
          </p:nvPr>
        </p:nvCxnSpPr>
        <p:spPr bwMode="gray">
          <a:xfrm>
            <a:off x="3081338" y="945386"/>
            <a:ext cx="0" cy="3350419"/>
          </a:xfrm>
          <a:prstGeom prst="line">
            <a:avLst/>
          </a:prstGeom>
          <a:ln w="3175" cap="flat" cmpd="sng" algn="ctr">
            <a:solidFill>
              <a:srgbClr val="7286AB"/>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custDataLst>
              <p:tags r:id="rId100"/>
            </p:custDataLst>
          </p:nvPr>
        </p:nvCxnSpPr>
        <p:spPr bwMode="gray">
          <a:xfrm>
            <a:off x="4032647" y="945386"/>
            <a:ext cx="0" cy="3350419"/>
          </a:xfrm>
          <a:prstGeom prst="line">
            <a:avLst/>
          </a:prstGeom>
          <a:ln w="3175" cap="flat" cmpd="sng" algn="ctr">
            <a:solidFill>
              <a:srgbClr val="7286AB"/>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custDataLst>
              <p:tags r:id="rId101"/>
            </p:custDataLst>
          </p:nvPr>
        </p:nvCxnSpPr>
        <p:spPr bwMode="gray">
          <a:xfrm>
            <a:off x="8365331" y="945386"/>
            <a:ext cx="0" cy="3350419"/>
          </a:xfrm>
          <a:prstGeom prst="line">
            <a:avLst/>
          </a:prstGeom>
          <a:ln w="3175" cap="flat" cmpd="sng" algn="ctr">
            <a:solidFill>
              <a:srgbClr val="7286AB"/>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custDataLst>
              <p:tags r:id="rId102"/>
            </p:custDataLst>
          </p:nvPr>
        </p:nvCxnSpPr>
        <p:spPr bwMode="gray">
          <a:xfrm>
            <a:off x="6497241" y="945386"/>
            <a:ext cx="0" cy="3350419"/>
          </a:xfrm>
          <a:prstGeom prst="line">
            <a:avLst/>
          </a:prstGeom>
          <a:ln w="3175" cap="flat" cmpd="sng" algn="ctr">
            <a:solidFill>
              <a:srgbClr val="7286AB"/>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8" name="Straight Connector 1087"/>
          <p:cNvCxnSpPr/>
          <p:nvPr>
            <p:custDataLst>
              <p:tags r:id="rId103"/>
            </p:custDataLst>
          </p:nvPr>
        </p:nvCxnSpPr>
        <p:spPr bwMode="gray">
          <a:xfrm>
            <a:off x="2582466" y="945386"/>
            <a:ext cx="0" cy="3350419"/>
          </a:xfrm>
          <a:prstGeom prst="line">
            <a:avLst/>
          </a:prstGeom>
          <a:ln w="3175" cap="flat" cmpd="sng" algn="ctr">
            <a:solidFill>
              <a:srgbClr val="7286AB"/>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custDataLst>
              <p:tags r:id="rId104"/>
            </p:custDataLst>
          </p:nvPr>
        </p:nvCxnSpPr>
        <p:spPr bwMode="gray">
          <a:xfrm>
            <a:off x="1148954" y="945386"/>
            <a:ext cx="0" cy="3350419"/>
          </a:xfrm>
          <a:prstGeom prst="line">
            <a:avLst/>
          </a:prstGeom>
          <a:ln w="3175" cap="flat" cmpd="sng" algn="ctr">
            <a:solidFill>
              <a:srgbClr val="7286AB"/>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custDataLst>
              <p:tags r:id="rId105"/>
            </p:custDataLst>
          </p:nvPr>
        </p:nvCxnSpPr>
        <p:spPr bwMode="gray">
          <a:xfrm>
            <a:off x="7978379" y="945386"/>
            <a:ext cx="0" cy="3350419"/>
          </a:xfrm>
          <a:prstGeom prst="line">
            <a:avLst/>
          </a:prstGeom>
          <a:ln w="3175" cap="flat" cmpd="sng" algn="ctr">
            <a:solidFill>
              <a:srgbClr val="7286AB"/>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custDataLst>
              <p:tags r:id="rId106"/>
            </p:custDataLst>
          </p:nvPr>
        </p:nvCxnSpPr>
        <p:spPr bwMode="gray">
          <a:xfrm>
            <a:off x="7479506" y="945386"/>
            <a:ext cx="0" cy="3350419"/>
          </a:xfrm>
          <a:prstGeom prst="line">
            <a:avLst/>
          </a:prstGeom>
          <a:ln w="3175" cap="flat" cmpd="sng" algn="ctr">
            <a:solidFill>
              <a:srgbClr val="7286AB"/>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custDataLst>
              <p:tags r:id="rId107"/>
            </p:custDataLst>
          </p:nvPr>
        </p:nvCxnSpPr>
        <p:spPr bwMode="gray">
          <a:xfrm>
            <a:off x="6996113" y="945386"/>
            <a:ext cx="0" cy="3350419"/>
          </a:xfrm>
          <a:prstGeom prst="line">
            <a:avLst/>
          </a:prstGeom>
          <a:ln w="3175" cap="flat" cmpd="sng" algn="ctr">
            <a:solidFill>
              <a:srgbClr val="7286AB"/>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custDataLst>
              <p:tags r:id="rId108"/>
            </p:custDataLst>
          </p:nvPr>
        </p:nvCxnSpPr>
        <p:spPr bwMode="gray">
          <a:xfrm>
            <a:off x="5513785" y="945386"/>
            <a:ext cx="0" cy="3350419"/>
          </a:xfrm>
          <a:prstGeom prst="line">
            <a:avLst/>
          </a:prstGeom>
          <a:ln w="3175" cap="flat" cmpd="sng" algn="ctr">
            <a:solidFill>
              <a:srgbClr val="7286AB"/>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custDataLst>
              <p:tags r:id="rId109"/>
            </p:custDataLst>
          </p:nvPr>
        </p:nvCxnSpPr>
        <p:spPr bwMode="gray">
          <a:xfrm>
            <a:off x="5997179" y="945386"/>
            <a:ext cx="0" cy="3350419"/>
          </a:xfrm>
          <a:prstGeom prst="line">
            <a:avLst/>
          </a:prstGeom>
          <a:ln w="3175" cap="flat" cmpd="sng" algn="ctr">
            <a:solidFill>
              <a:srgbClr val="7286AB"/>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custDataLst>
              <p:tags r:id="rId110"/>
            </p:custDataLst>
          </p:nvPr>
        </p:nvCxnSpPr>
        <p:spPr bwMode="gray">
          <a:xfrm>
            <a:off x="5014913" y="945386"/>
            <a:ext cx="0" cy="3350419"/>
          </a:xfrm>
          <a:prstGeom prst="line">
            <a:avLst/>
          </a:prstGeom>
          <a:ln w="3175" cap="flat" cmpd="sng" algn="ctr">
            <a:solidFill>
              <a:srgbClr val="7286AB"/>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custDataLst>
              <p:tags r:id="rId111"/>
            </p:custDataLst>
          </p:nvPr>
        </p:nvCxnSpPr>
        <p:spPr bwMode="gray">
          <a:xfrm>
            <a:off x="4531519" y="945386"/>
            <a:ext cx="0" cy="3350419"/>
          </a:xfrm>
          <a:prstGeom prst="line">
            <a:avLst/>
          </a:prstGeom>
          <a:ln w="3175" cap="flat" cmpd="sng" algn="ctr">
            <a:solidFill>
              <a:srgbClr val="7286AB"/>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6" name="Straight Connector 1085"/>
          <p:cNvCxnSpPr/>
          <p:nvPr>
            <p:custDataLst>
              <p:tags r:id="rId112"/>
            </p:custDataLst>
          </p:nvPr>
        </p:nvCxnSpPr>
        <p:spPr bwMode="gray">
          <a:xfrm>
            <a:off x="1600200" y="945386"/>
            <a:ext cx="0" cy="3350419"/>
          </a:xfrm>
          <a:prstGeom prst="line">
            <a:avLst/>
          </a:prstGeom>
          <a:ln w="3175" cap="flat" cmpd="sng" algn="ctr">
            <a:solidFill>
              <a:srgbClr val="7286AB"/>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0" name="Straight Connector 1089"/>
          <p:cNvCxnSpPr/>
          <p:nvPr>
            <p:custDataLst>
              <p:tags r:id="rId113"/>
            </p:custDataLst>
          </p:nvPr>
        </p:nvCxnSpPr>
        <p:spPr bwMode="gray">
          <a:xfrm>
            <a:off x="3581400" y="945386"/>
            <a:ext cx="0" cy="3350419"/>
          </a:xfrm>
          <a:prstGeom prst="line">
            <a:avLst/>
          </a:prstGeom>
          <a:ln w="3175" cap="flat" cmpd="sng" algn="ctr">
            <a:solidFill>
              <a:srgbClr val="7286AB"/>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7" name="Straight Connector 1086"/>
          <p:cNvCxnSpPr/>
          <p:nvPr>
            <p:custDataLst>
              <p:tags r:id="rId114"/>
            </p:custDataLst>
          </p:nvPr>
        </p:nvCxnSpPr>
        <p:spPr bwMode="gray">
          <a:xfrm>
            <a:off x="2099072" y="945386"/>
            <a:ext cx="0" cy="3350419"/>
          </a:xfrm>
          <a:prstGeom prst="line">
            <a:avLst/>
          </a:prstGeom>
          <a:ln w="3175" cap="flat" cmpd="sng" algn="ctr">
            <a:solidFill>
              <a:srgbClr val="7286AB"/>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custDataLst>
              <p:tags r:id="rId115"/>
            </p:custDataLst>
          </p:nvPr>
        </p:nvCxnSpPr>
        <p:spPr bwMode="gray">
          <a:xfrm>
            <a:off x="5207794"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custDataLst>
              <p:tags r:id="rId116"/>
            </p:custDataLst>
          </p:nvPr>
        </p:nvCxnSpPr>
        <p:spPr bwMode="gray">
          <a:xfrm>
            <a:off x="7012781"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custDataLst>
              <p:tags r:id="rId117"/>
            </p:custDataLst>
          </p:nvPr>
        </p:nvCxnSpPr>
        <p:spPr bwMode="gray">
          <a:xfrm>
            <a:off x="4982766"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custDataLst>
              <p:tags r:id="rId118"/>
            </p:custDataLst>
          </p:nvPr>
        </p:nvCxnSpPr>
        <p:spPr bwMode="gray">
          <a:xfrm>
            <a:off x="4080272"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custDataLst>
              <p:tags r:id="rId119"/>
            </p:custDataLst>
          </p:nvPr>
        </p:nvCxnSpPr>
        <p:spPr bwMode="gray">
          <a:xfrm>
            <a:off x="7462838"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custDataLst>
              <p:tags r:id="rId120"/>
            </p:custDataLst>
          </p:nvPr>
        </p:nvCxnSpPr>
        <p:spPr bwMode="gray">
          <a:xfrm>
            <a:off x="6899672"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custDataLst>
              <p:tags r:id="rId121"/>
            </p:custDataLst>
          </p:nvPr>
        </p:nvCxnSpPr>
        <p:spPr bwMode="gray">
          <a:xfrm>
            <a:off x="4193381"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custDataLst>
              <p:tags r:id="rId122"/>
            </p:custDataLst>
          </p:nvPr>
        </p:nvCxnSpPr>
        <p:spPr bwMode="gray">
          <a:xfrm>
            <a:off x="6223397"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custDataLst>
              <p:tags r:id="rId123"/>
            </p:custDataLst>
          </p:nvPr>
        </p:nvCxnSpPr>
        <p:spPr bwMode="gray">
          <a:xfrm>
            <a:off x="3742135"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custDataLst>
              <p:tags r:id="rId124"/>
            </p:custDataLst>
          </p:nvPr>
        </p:nvCxnSpPr>
        <p:spPr bwMode="gray">
          <a:xfrm>
            <a:off x="5885260"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custDataLst>
              <p:tags r:id="rId125"/>
            </p:custDataLst>
          </p:nvPr>
        </p:nvCxnSpPr>
        <p:spPr bwMode="gray">
          <a:xfrm>
            <a:off x="1938338"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custDataLst>
              <p:tags r:id="rId126"/>
            </p:custDataLst>
          </p:nvPr>
        </p:nvCxnSpPr>
        <p:spPr bwMode="gray">
          <a:xfrm>
            <a:off x="7689056"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custDataLst>
              <p:tags r:id="rId127"/>
            </p:custDataLst>
          </p:nvPr>
        </p:nvCxnSpPr>
        <p:spPr bwMode="gray">
          <a:xfrm>
            <a:off x="7124700"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custDataLst>
              <p:tags r:id="rId128"/>
            </p:custDataLst>
          </p:nvPr>
        </p:nvCxnSpPr>
        <p:spPr bwMode="gray">
          <a:xfrm>
            <a:off x="2276475"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 name="Straight Connector 1"/>
          <p:cNvCxnSpPr/>
          <p:nvPr>
            <p:custDataLst>
              <p:tags r:id="rId129"/>
            </p:custDataLst>
          </p:nvPr>
        </p:nvCxnSpPr>
        <p:spPr bwMode="gray">
          <a:xfrm>
            <a:off x="4306491"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custDataLst>
              <p:tags r:id="rId130"/>
            </p:custDataLst>
          </p:nvPr>
        </p:nvCxnSpPr>
        <p:spPr bwMode="gray">
          <a:xfrm>
            <a:off x="4418410"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2" name="Straight Connector 801"/>
          <p:cNvCxnSpPr/>
          <p:nvPr>
            <p:custDataLst>
              <p:tags r:id="rId131"/>
            </p:custDataLst>
          </p:nvPr>
        </p:nvCxnSpPr>
        <p:spPr bwMode="gray">
          <a:xfrm>
            <a:off x="2952750"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5" name="Straight Connector 804"/>
          <p:cNvCxnSpPr/>
          <p:nvPr>
            <p:custDataLst>
              <p:tags r:id="rId132"/>
            </p:custDataLst>
          </p:nvPr>
        </p:nvCxnSpPr>
        <p:spPr bwMode="gray">
          <a:xfrm>
            <a:off x="3290888"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custDataLst>
              <p:tags r:id="rId133"/>
            </p:custDataLst>
          </p:nvPr>
        </p:nvCxnSpPr>
        <p:spPr bwMode="gray">
          <a:xfrm>
            <a:off x="4869656"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custDataLst>
              <p:tags r:id="rId134"/>
            </p:custDataLst>
          </p:nvPr>
        </p:nvCxnSpPr>
        <p:spPr bwMode="gray">
          <a:xfrm>
            <a:off x="4644629"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custDataLst>
              <p:tags r:id="rId135"/>
            </p:custDataLst>
          </p:nvPr>
        </p:nvCxnSpPr>
        <p:spPr bwMode="gray">
          <a:xfrm>
            <a:off x="4757738"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custDataLst>
              <p:tags r:id="rId136"/>
            </p:custDataLst>
          </p:nvPr>
        </p:nvCxnSpPr>
        <p:spPr bwMode="gray">
          <a:xfrm>
            <a:off x="5095875"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custDataLst>
              <p:tags r:id="rId137"/>
            </p:custDataLst>
          </p:nvPr>
        </p:nvCxnSpPr>
        <p:spPr bwMode="gray">
          <a:xfrm>
            <a:off x="5320904"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custDataLst>
              <p:tags r:id="rId138"/>
            </p:custDataLst>
          </p:nvPr>
        </p:nvCxnSpPr>
        <p:spPr bwMode="gray">
          <a:xfrm>
            <a:off x="5434013"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custDataLst>
              <p:tags r:id="rId139"/>
            </p:custDataLst>
          </p:nvPr>
        </p:nvCxnSpPr>
        <p:spPr bwMode="gray">
          <a:xfrm>
            <a:off x="5545931"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custDataLst>
              <p:tags r:id="rId140"/>
            </p:custDataLst>
          </p:nvPr>
        </p:nvCxnSpPr>
        <p:spPr bwMode="gray">
          <a:xfrm>
            <a:off x="6448425"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custDataLst>
              <p:tags r:id="rId141"/>
            </p:custDataLst>
          </p:nvPr>
        </p:nvCxnSpPr>
        <p:spPr bwMode="gray">
          <a:xfrm>
            <a:off x="6561535"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custDataLst>
              <p:tags r:id="rId142"/>
            </p:custDataLst>
          </p:nvPr>
        </p:nvCxnSpPr>
        <p:spPr bwMode="gray">
          <a:xfrm>
            <a:off x="6786563"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custDataLst>
              <p:tags r:id="rId143"/>
            </p:custDataLst>
          </p:nvPr>
        </p:nvCxnSpPr>
        <p:spPr bwMode="gray">
          <a:xfrm>
            <a:off x="2051447"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custDataLst>
              <p:tags r:id="rId144"/>
            </p:custDataLst>
          </p:nvPr>
        </p:nvCxnSpPr>
        <p:spPr bwMode="gray">
          <a:xfrm>
            <a:off x="7237810"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custDataLst>
              <p:tags r:id="rId145"/>
            </p:custDataLst>
          </p:nvPr>
        </p:nvCxnSpPr>
        <p:spPr bwMode="gray">
          <a:xfrm>
            <a:off x="7575947"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custDataLst>
              <p:tags r:id="rId146"/>
            </p:custDataLst>
          </p:nvPr>
        </p:nvCxnSpPr>
        <p:spPr bwMode="gray">
          <a:xfrm>
            <a:off x="7800975"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custDataLst>
              <p:tags r:id="rId147"/>
            </p:custDataLst>
          </p:nvPr>
        </p:nvCxnSpPr>
        <p:spPr bwMode="gray">
          <a:xfrm>
            <a:off x="7914085"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custDataLst>
              <p:tags r:id="rId148"/>
            </p:custDataLst>
          </p:nvPr>
        </p:nvCxnSpPr>
        <p:spPr bwMode="gray">
          <a:xfrm>
            <a:off x="6673454"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149"/>
            </p:custDataLst>
          </p:nvPr>
        </p:nvCxnSpPr>
        <p:spPr bwMode="gray">
          <a:xfrm>
            <a:off x="8027194"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custDataLst>
              <p:tags r:id="rId150"/>
            </p:custDataLst>
          </p:nvPr>
        </p:nvCxnSpPr>
        <p:spPr bwMode="gray">
          <a:xfrm>
            <a:off x="8140304"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custDataLst>
              <p:tags r:id="rId151"/>
            </p:custDataLst>
          </p:nvPr>
        </p:nvCxnSpPr>
        <p:spPr bwMode="gray">
          <a:xfrm>
            <a:off x="8252222"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custDataLst>
              <p:tags r:id="rId152"/>
            </p:custDataLst>
          </p:nvPr>
        </p:nvCxnSpPr>
        <p:spPr bwMode="gray">
          <a:xfrm>
            <a:off x="6335316"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4" name="Straight Connector 803"/>
          <p:cNvCxnSpPr/>
          <p:nvPr>
            <p:custDataLst>
              <p:tags r:id="rId153"/>
            </p:custDataLst>
          </p:nvPr>
        </p:nvCxnSpPr>
        <p:spPr bwMode="gray">
          <a:xfrm>
            <a:off x="3178969"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custDataLst>
              <p:tags r:id="rId154"/>
            </p:custDataLst>
          </p:nvPr>
        </p:nvCxnSpPr>
        <p:spPr bwMode="gray">
          <a:xfrm>
            <a:off x="5659041"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custDataLst>
              <p:tags r:id="rId155"/>
            </p:custDataLst>
          </p:nvPr>
        </p:nvCxnSpPr>
        <p:spPr bwMode="gray">
          <a:xfrm>
            <a:off x="6110288"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custDataLst>
              <p:tags r:id="rId156"/>
            </p:custDataLst>
          </p:nvPr>
        </p:nvCxnSpPr>
        <p:spPr bwMode="gray">
          <a:xfrm>
            <a:off x="5772150"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custDataLst>
              <p:tags r:id="rId157"/>
            </p:custDataLst>
          </p:nvPr>
        </p:nvCxnSpPr>
        <p:spPr bwMode="gray">
          <a:xfrm>
            <a:off x="1713310"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8" name="Straight Connector 787"/>
          <p:cNvCxnSpPr/>
          <p:nvPr>
            <p:custDataLst>
              <p:tags r:id="rId158"/>
            </p:custDataLst>
          </p:nvPr>
        </p:nvCxnSpPr>
        <p:spPr bwMode="gray">
          <a:xfrm>
            <a:off x="1262063"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9" name="Straight Connector 788"/>
          <p:cNvCxnSpPr/>
          <p:nvPr>
            <p:custDataLst>
              <p:tags r:id="rId159"/>
            </p:custDataLst>
          </p:nvPr>
        </p:nvCxnSpPr>
        <p:spPr bwMode="gray">
          <a:xfrm>
            <a:off x="1373981"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0" name="Straight Connector 789"/>
          <p:cNvCxnSpPr/>
          <p:nvPr>
            <p:custDataLst>
              <p:tags r:id="rId160"/>
            </p:custDataLst>
          </p:nvPr>
        </p:nvCxnSpPr>
        <p:spPr bwMode="gray">
          <a:xfrm>
            <a:off x="1487091"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custDataLst>
              <p:tags r:id="rId161"/>
            </p:custDataLst>
          </p:nvPr>
        </p:nvCxnSpPr>
        <p:spPr bwMode="gray">
          <a:xfrm>
            <a:off x="1825229"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custDataLst>
              <p:tags r:id="rId162"/>
            </p:custDataLst>
          </p:nvPr>
        </p:nvCxnSpPr>
        <p:spPr bwMode="gray">
          <a:xfrm>
            <a:off x="2163366"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custDataLst>
              <p:tags r:id="rId163"/>
            </p:custDataLst>
          </p:nvPr>
        </p:nvCxnSpPr>
        <p:spPr bwMode="gray">
          <a:xfrm>
            <a:off x="2389585"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custDataLst>
              <p:tags r:id="rId164"/>
            </p:custDataLst>
          </p:nvPr>
        </p:nvCxnSpPr>
        <p:spPr bwMode="gray">
          <a:xfrm>
            <a:off x="7350919"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p:nvPr>
            <p:custDataLst>
              <p:tags r:id="rId165"/>
            </p:custDataLst>
          </p:nvPr>
        </p:nvCxnSpPr>
        <p:spPr bwMode="gray">
          <a:xfrm>
            <a:off x="2501504"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9" name="Straight Connector 798"/>
          <p:cNvCxnSpPr/>
          <p:nvPr>
            <p:custDataLst>
              <p:tags r:id="rId166"/>
            </p:custDataLst>
          </p:nvPr>
        </p:nvCxnSpPr>
        <p:spPr bwMode="gray">
          <a:xfrm>
            <a:off x="2614613"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0" name="Straight Connector 799"/>
          <p:cNvCxnSpPr/>
          <p:nvPr>
            <p:custDataLst>
              <p:tags r:id="rId167"/>
            </p:custDataLst>
          </p:nvPr>
        </p:nvCxnSpPr>
        <p:spPr bwMode="gray">
          <a:xfrm>
            <a:off x="2727722"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1" name="Straight Connector 800"/>
          <p:cNvCxnSpPr/>
          <p:nvPr>
            <p:custDataLst>
              <p:tags r:id="rId168"/>
            </p:custDataLst>
          </p:nvPr>
        </p:nvCxnSpPr>
        <p:spPr bwMode="gray">
          <a:xfrm>
            <a:off x="2840831"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3" name="Straight Connector 802"/>
          <p:cNvCxnSpPr/>
          <p:nvPr>
            <p:custDataLst>
              <p:tags r:id="rId169"/>
            </p:custDataLst>
          </p:nvPr>
        </p:nvCxnSpPr>
        <p:spPr bwMode="gray">
          <a:xfrm>
            <a:off x="3065860"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6" name="Straight Connector 805"/>
          <p:cNvCxnSpPr/>
          <p:nvPr>
            <p:custDataLst>
              <p:tags r:id="rId170"/>
            </p:custDataLst>
          </p:nvPr>
        </p:nvCxnSpPr>
        <p:spPr bwMode="gray">
          <a:xfrm>
            <a:off x="3403997"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7" name="Straight Connector 806"/>
          <p:cNvCxnSpPr/>
          <p:nvPr>
            <p:custDataLst>
              <p:tags r:id="rId171"/>
            </p:custDataLst>
          </p:nvPr>
        </p:nvCxnSpPr>
        <p:spPr bwMode="gray">
          <a:xfrm>
            <a:off x="3517106"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8" name="Straight Connector 807"/>
          <p:cNvCxnSpPr/>
          <p:nvPr>
            <p:custDataLst>
              <p:tags r:id="rId172"/>
            </p:custDataLst>
          </p:nvPr>
        </p:nvCxnSpPr>
        <p:spPr bwMode="gray">
          <a:xfrm>
            <a:off x="3629025"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custDataLst>
              <p:tags r:id="rId173"/>
            </p:custDataLst>
          </p:nvPr>
        </p:nvCxnSpPr>
        <p:spPr bwMode="gray">
          <a:xfrm>
            <a:off x="3855244"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custDataLst>
              <p:tags r:id="rId174"/>
            </p:custDataLst>
          </p:nvPr>
        </p:nvCxnSpPr>
        <p:spPr bwMode="gray">
          <a:xfrm>
            <a:off x="3968354" y="945386"/>
            <a:ext cx="0" cy="3350419"/>
          </a:xfrm>
          <a:prstGeom prst="line">
            <a:avLst/>
          </a:prstGeom>
          <a:ln w="3175" cap="flat" cmpd="sng" algn="ctr">
            <a:solidFill>
              <a:srgbClr val="D8D8D8"/>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5" name="Straight Connector 994"/>
          <p:cNvCxnSpPr/>
          <p:nvPr>
            <p:custDataLst>
              <p:tags r:id="rId175"/>
            </p:custDataLst>
          </p:nvPr>
        </p:nvCxnSpPr>
        <p:spPr bwMode="gray">
          <a:xfrm>
            <a:off x="6319838" y="945386"/>
            <a:ext cx="0" cy="3350419"/>
          </a:xfrm>
          <a:prstGeom prst="line">
            <a:avLst/>
          </a:prstGeom>
          <a:ln w="19050" cap="flat" cmpd="sng" algn="ctr">
            <a:solidFill>
              <a:srgbClr val="00B05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custDataLst>
              <p:tags r:id="rId176"/>
            </p:custDataLst>
          </p:nvPr>
        </p:nvCxnSpPr>
        <p:spPr bwMode="gray">
          <a:xfrm>
            <a:off x="4386263" y="945386"/>
            <a:ext cx="0" cy="3350419"/>
          </a:xfrm>
          <a:prstGeom prst="line">
            <a:avLst/>
          </a:prstGeom>
          <a:ln w="19050" cap="flat" cmpd="sng" algn="ctr">
            <a:solidFill>
              <a:srgbClr val="00B05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1" name="Straight Connector 1010"/>
          <p:cNvCxnSpPr/>
          <p:nvPr>
            <p:custDataLst>
              <p:tags r:id="rId177"/>
            </p:custDataLst>
          </p:nvPr>
        </p:nvCxnSpPr>
        <p:spPr bwMode="gray">
          <a:xfrm>
            <a:off x="8220075" y="945386"/>
            <a:ext cx="0" cy="3350419"/>
          </a:xfrm>
          <a:prstGeom prst="line">
            <a:avLst/>
          </a:prstGeom>
          <a:ln w="19050" cap="flat" cmpd="sng" algn="ctr">
            <a:solidFill>
              <a:srgbClr val="00B05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custDataLst>
              <p:tags r:id="rId178"/>
            </p:custDataLst>
          </p:nvPr>
        </p:nvCxnSpPr>
        <p:spPr bwMode="gray">
          <a:xfrm>
            <a:off x="151210" y="945386"/>
            <a:ext cx="8733235" cy="0"/>
          </a:xfrm>
          <a:prstGeom prst="line">
            <a:avLst/>
          </a:prstGeom>
          <a:ln w="9525" cap="flat" cmpd="sng" algn="ctr">
            <a:solidFill>
              <a:srgbClr val="7286AB"/>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05" name="Rectangle 1004"/>
          <p:cNvSpPr/>
          <p:nvPr>
            <p:custDataLst>
              <p:tags r:id="rId179"/>
            </p:custDataLst>
          </p:nvPr>
        </p:nvSpPr>
        <p:spPr bwMode="gray">
          <a:xfrm>
            <a:off x="8027194" y="2452718"/>
            <a:ext cx="192881"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1004" name="Rectangle 1003"/>
          <p:cNvSpPr/>
          <p:nvPr>
            <p:custDataLst>
              <p:tags r:id="rId180"/>
            </p:custDataLst>
          </p:nvPr>
        </p:nvSpPr>
        <p:spPr bwMode="gray">
          <a:xfrm>
            <a:off x="7689056" y="2452718"/>
            <a:ext cx="305991"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1003" name="Rectangle 1002"/>
          <p:cNvSpPr/>
          <p:nvPr>
            <p:custDataLst>
              <p:tags r:id="rId181"/>
            </p:custDataLst>
          </p:nvPr>
        </p:nvSpPr>
        <p:spPr bwMode="gray">
          <a:xfrm>
            <a:off x="7350919" y="2452718"/>
            <a:ext cx="305991"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1002" name="Rectangle 1001"/>
          <p:cNvSpPr/>
          <p:nvPr>
            <p:custDataLst>
              <p:tags r:id="rId182"/>
            </p:custDataLst>
          </p:nvPr>
        </p:nvSpPr>
        <p:spPr bwMode="gray">
          <a:xfrm>
            <a:off x="7012781" y="2452718"/>
            <a:ext cx="305991"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997" name="Rectangle 996"/>
          <p:cNvSpPr/>
          <p:nvPr>
            <p:custDataLst>
              <p:tags r:id="rId183"/>
            </p:custDataLst>
          </p:nvPr>
        </p:nvSpPr>
        <p:spPr bwMode="gray">
          <a:xfrm>
            <a:off x="6673454" y="2452718"/>
            <a:ext cx="307181"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92" name="Rectangle 91"/>
          <p:cNvSpPr/>
          <p:nvPr>
            <p:custDataLst>
              <p:tags r:id="rId184"/>
            </p:custDataLst>
          </p:nvPr>
        </p:nvSpPr>
        <p:spPr bwMode="gray">
          <a:xfrm>
            <a:off x="6335316" y="2452718"/>
            <a:ext cx="305991"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91" name="Rectangle 90"/>
          <p:cNvSpPr/>
          <p:nvPr>
            <p:custDataLst>
              <p:tags r:id="rId185"/>
            </p:custDataLst>
          </p:nvPr>
        </p:nvSpPr>
        <p:spPr bwMode="gray">
          <a:xfrm>
            <a:off x="6110288" y="2452718"/>
            <a:ext cx="192881"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55" name="Rectangle 54"/>
          <p:cNvSpPr/>
          <p:nvPr>
            <p:custDataLst>
              <p:tags r:id="rId186"/>
            </p:custDataLst>
          </p:nvPr>
        </p:nvSpPr>
        <p:spPr bwMode="gray">
          <a:xfrm>
            <a:off x="5772150" y="2452718"/>
            <a:ext cx="305991"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54" name="Rectangle 53"/>
          <p:cNvSpPr/>
          <p:nvPr>
            <p:custDataLst>
              <p:tags r:id="rId187"/>
            </p:custDataLst>
          </p:nvPr>
        </p:nvSpPr>
        <p:spPr bwMode="gray">
          <a:xfrm>
            <a:off x="5434013" y="2452718"/>
            <a:ext cx="305991"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999" name="Rectangle 998"/>
          <p:cNvSpPr/>
          <p:nvPr>
            <p:custDataLst>
              <p:tags r:id="rId188"/>
            </p:custDataLst>
          </p:nvPr>
        </p:nvSpPr>
        <p:spPr bwMode="gray">
          <a:xfrm>
            <a:off x="5095875" y="2452718"/>
            <a:ext cx="305991"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51" name="Rectangle 50"/>
          <p:cNvSpPr/>
          <p:nvPr>
            <p:custDataLst>
              <p:tags r:id="rId189"/>
            </p:custDataLst>
          </p:nvPr>
        </p:nvSpPr>
        <p:spPr bwMode="gray">
          <a:xfrm>
            <a:off x="4757738" y="2452718"/>
            <a:ext cx="305991"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49" name="Rectangle 48"/>
          <p:cNvSpPr/>
          <p:nvPr>
            <p:custDataLst>
              <p:tags r:id="rId190"/>
            </p:custDataLst>
          </p:nvPr>
        </p:nvSpPr>
        <p:spPr bwMode="gray">
          <a:xfrm>
            <a:off x="4418410" y="2452718"/>
            <a:ext cx="305991"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48" name="Rectangle 47"/>
          <p:cNvSpPr/>
          <p:nvPr>
            <p:custDataLst>
              <p:tags r:id="rId191"/>
            </p:custDataLst>
          </p:nvPr>
        </p:nvSpPr>
        <p:spPr bwMode="gray">
          <a:xfrm>
            <a:off x="4080272" y="2452718"/>
            <a:ext cx="305991"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31" name="Rectangle 30"/>
          <p:cNvSpPr/>
          <p:nvPr>
            <p:custDataLst>
              <p:tags r:id="rId192"/>
            </p:custDataLst>
          </p:nvPr>
        </p:nvSpPr>
        <p:spPr bwMode="gray">
          <a:xfrm>
            <a:off x="1157288" y="997774"/>
            <a:ext cx="1924050"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38" name="Rectangle 37"/>
          <p:cNvSpPr/>
          <p:nvPr>
            <p:custDataLst>
              <p:tags r:id="rId193"/>
            </p:custDataLst>
          </p:nvPr>
        </p:nvSpPr>
        <p:spPr bwMode="gray">
          <a:xfrm>
            <a:off x="4080272" y="2970639"/>
            <a:ext cx="2143125"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350" dirty="0" err="1">
              <a:solidFill>
                <a:srgbClr val="666666"/>
              </a:solidFill>
              <a:latin typeface="BMW Group Condensed" panose="020B0606020202020204" pitchFamily="34" charset="0"/>
            </a:endParaRPr>
          </a:p>
        </p:txBody>
      </p:sp>
      <p:sp>
        <p:nvSpPr>
          <p:cNvPr id="36" name="Rectangle 35"/>
          <p:cNvSpPr/>
          <p:nvPr>
            <p:custDataLst>
              <p:tags r:id="rId194"/>
            </p:custDataLst>
          </p:nvPr>
        </p:nvSpPr>
        <p:spPr bwMode="gray">
          <a:xfrm>
            <a:off x="4757737" y="3534995"/>
            <a:ext cx="338138"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350" dirty="0" err="1">
              <a:solidFill>
                <a:srgbClr val="666666"/>
              </a:solidFill>
              <a:latin typeface="BMW Group Condensed" panose="020B0606020202020204" pitchFamily="34" charset="0"/>
            </a:endParaRPr>
          </a:p>
        </p:txBody>
      </p:sp>
      <p:sp>
        <p:nvSpPr>
          <p:cNvPr id="8" name="Rectangle 7"/>
          <p:cNvSpPr/>
          <p:nvPr>
            <p:custDataLst>
              <p:tags r:id="rId195"/>
            </p:custDataLst>
          </p:nvPr>
        </p:nvSpPr>
        <p:spPr bwMode="gray">
          <a:xfrm>
            <a:off x="5513785" y="3281393"/>
            <a:ext cx="596504"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350" dirty="0" err="1">
              <a:solidFill>
                <a:srgbClr val="666666"/>
              </a:solidFill>
              <a:latin typeface="BMW Group Condensed" panose="020B0606020202020204" pitchFamily="34" charset="0"/>
            </a:endParaRPr>
          </a:p>
        </p:txBody>
      </p:sp>
      <p:sp>
        <p:nvSpPr>
          <p:cNvPr id="19" name="Rectangle 18"/>
          <p:cNvSpPr/>
          <p:nvPr>
            <p:custDataLst>
              <p:tags r:id="rId196"/>
            </p:custDataLst>
          </p:nvPr>
        </p:nvSpPr>
        <p:spPr bwMode="gray">
          <a:xfrm>
            <a:off x="3742135" y="2452718"/>
            <a:ext cx="305991"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32" name="Rectangle 31"/>
          <p:cNvSpPr/>
          <p:nvPr>
            <p:custDataLst>
              <p:tags r:id="rId197"/>
            </p:custDataLst>
          </p:nvPr>
        </p:nvSpPr>
        <p:spPr bwMode="gray">
          <a:xfrm>
            <a:off x="3742135" y="3534995"/>
            <a:ext cx="451247"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350" dirty="0" err="1">
              <a:solidFill>
                <a:srgbClr val="666666"/>
              </a:solidFill>
              <a:latin typeface="BMW Group Condensed" panose="020B0606020202020204" pitchFamily="34" charset="0"/>
            </a:endParaRPr>
          </a:p>
        </p:txBody>
      </p:sp>
      <p:sp>
        <p:nvSpPr>
          <p:cNvPr id="16" name="Rectangle 15"/>
          <p:cNvSpPr/>
          <p:nvPr>
            <p:custDataLst>
              <p:tags r:id="rId198"/>
            </p:custDataLst>
          </p:nvPr>
        </p:nvSpPr>
        <p:spPr bwMode="gray">
          <a:xfrm>
            <a:off x="1713310" y="1759774"/>
            <a:ext cx="869156"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15" name="Rectangle 14"/>
          <p:cNvSpPr/>
          <p:nvPr>
            <p:custDataLst>
              <p:tags r:id="rId199"/>
            </p:custDataLst>
          </p:nvPr>
        </p:nvSpPr>
        <p:spPr bwMode="gray">
          <a:xfrm>
            <a:off x="1713310" y="1528793"/>
            <a:ext cx="869156"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17" name="Rectangle 16"/>
          <p:cNvSpPr/>
          <p:nvPr>
            <p:custDataLst>
              <p:tags r:id="rId200"/>
            </p:custDataLst>
          </p:nvPr>
        </p:nvSpPr>
        <p:spPr bwMode="gray">
          <a:xfrm>
            <a:off x="2582466" y="1990755"/>
            <a:ext cx="483394"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6" name="Rectangle 5"/>
          <p:cNvSpPr/>
          <p:nvPr>
            <p:custDataLst>
              <p:tags r:id="rId201"/>
            </p:custDataLst>
          </p:nvPr>
        </p:nvSpPr>
        <p:spPr bwMode="gray">
          <a:xfrm>
            <a:off x="3081338" y="2970639"/>
            <a:ext cx="660797"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350" dirty="0" err="1">
              <a:solidFill>
                <a:srgbClr val="666666"/>
              </a:solidFill>
              <a:latin typeface="BMW Group Condensed" panose="020B0606020202020204" pitchFamily="34" charset="0"/>
            </a:endParaRPr>
          </a:p>
        </p:txBody>
      </p:sp>
      <p:sp>
        <p:nvSpPr>
          <p:cNvPr id="1016" name="Right Arrow 1015"/>
          <p:cNvSpPr/>
          <p:nvPr>
            <p:custDataLst>
              <p:tags r:id="rId202"/>
            </p:custDataLst>
          </p:nvPr>
        </p:nvSpPr>
        <p:spPr bwMode="gray">
          <a:xfrm>
            <a:off x="8252223" y="2777757"/>
            <a:ext cx="189310" cy="119063"/>
          </a:xfrm>
          <a:prstGeom prst="rightArrow">
            <a:avLst>
              <a:gd name="adj1" fmla="val 50000"/>
              <a:gd name="adj2" fmla="val 40657"/>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14" name="Rectangle 13"/>
          <p:cNvSpPr/>
          <p:nvPr>
            <p:custDataLst>
              <p:tags r:id="rId203"/>
            </p:custDataLst>
          </p:nvPr>
        </p:nvSpPr>
        <p:spPr bwMode="gray">
          <a:xfrm>
            <a:off x="1728788" y="1228755"/>
            <a:ext cx="1352550"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35" name="Rectangle 34"/>
          <p:cNvSpPr/>
          <p:nvPr>
            <p:custDataLst>
              <p:tags r:id="rId204"/>
            </p:custDataLst>
          </p:nvPr>
        </p:nvSpPr>
        <p:spPr bwMode="gray">
          <a:xfrm>
            <a:off x="3742135" y="3788599"/>
            <a:ext cx="451247"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350" dirty="0" err="1">
              <a:solidFill>
                <a:srgbClr val="666666"/>
              </a:solidFill>
              <a:latin typeface="BMW Group Condensed" panose="020B0606020202020204" pitchFamily="34" charset="0"/>
            </a:endParaRPr>
          </a:p>
        </p:txBody>
      </p:sp>
      <p:sp>
        <p:nvSpPr>
          <p:cNvPr id="44" name="Rectangle 43"/>
          <p:cNvSpPr/>
          <p:nvPr>
            <p:custDataLst>
              <p:tags r:id="rId205"/>
            </p:custDataLst>
          </p:nvPr>
        </p:nvSpPr>
        <p:spPr bwMode="gray">
          <a:xfrm>
            <a:off x="3742135" y="3281393"/>
            <a:ext cx="451247"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350" dirty="0" err="1">
              <a:solidFill>
                <a:srgbClr val="666666"/>
              </a:solidFill>
              <a:latin typeface="BMW Group Condensed" panose="020B0606020202020204" pitchFamily="34" charset="0"/>
            </a:endParaRPr>
          </a:p>
        </p:txBody>
      </p:sp>
      <p:sp>
        <p:nvSpPr>
          <p:cNvPr id="25" name="Rectangle 24"/>
          <p:cNvSpPr/>
          <p:nvPr>
            <p:custDataLst>
              <p:tags r:id="rId206"/>
            </p:custDataLst>
          </p:nvPr>
        </p:nvSpPr>
        <p:spPr bwMode="gray">
          <a:xfrm>
            <a:off x="3081338" y="2452718"/>
            <a:ext cx="628650"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50" name="Rectangle 49"/>
          <p:cNvSpPr/>
          <p:nvPr>
            <p:custDataLst>
              <p:tags r:id="rId207"/>
            </p:custDataLst>
          </p:nvPr>
        </p:nvSpPr>
        <p:spPr bwMode="gray">
          <a:xfrm>
            <a:off x="2582467" y="2221736"/>
            <a:ext cx="821531"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45" name="Rectangle 44"/>
          <p:cNvSpPr/>
          <p:nvPr>
            <p:custDataLst>
              <p:tags r:id="rId208"/>
            </p:custDataLst>
          </p:nvPr>
        </p:nvSpPr>
        <p:spPr bwMode="gray">
          <a:xfrm>
            <a:off x="3081337" y="4042202"/>
            <a:ext cx="2014538" cy="59531"/>
          </a:xfrm>
          <a:prstGeom prst="rect">
            <a:avLst/>
          </a:prstGeom>
          <a:solidFill>
            <a:srgbClr val="0B2C79"/>
          </a:solidFill>
          <a:ln w="19050" cap="flat" cmpd="sng" algn="ctr">
            <a:solidFill>
              <a:srgbClr val="0B2C79"/>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350" dirty="0" err="1">
              <a:solidFill>
                <a:srgbClr val="666666"/>
              </a:solidFill>
              <a:latin typeface="BMW Group Condensed" panose="020B0606020202020204" pitchFamily="34" charset="0"/>
            </a:endParaRPr>
          </a:p>
        </p:txBody>
      </p:sp>
      <p:sp>
        <p:nvSpPr>
          <p:cNvPr id="1015" name="Isosceles Triangle 1014"/>
          <p:cNvSpPr/>
          <p:nvPr>
            <p:custDataLst>
              <p:tags r:id="rId209"/>
            </p:custDataLst>
          </p:nvPr>
        </p:nvSpPr>
        <p:spPr bwMode="auto">
          <a:xfrm rot="10800000">
            <a:off x="5586413" y="4404151"/>
            <a:ext cx="159544" cy="80963"/>
          </a:xfrm>
          <a:prstGeom prst="triangle">
            <a:avLst/>
          </a:prstGeom>
          <a:solidFill>
            <a:srgbClr val="7286AB"/>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CCCCCC"/>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1014" name="Right Bracket 1013"/>
          <p:cNvSpPr/>
          <p:nvPr>
            <p:custDataLst>
              <p:tags r:id="rId210"/>
            </p:custDataLst>
          </p:nvPr>
        </p:nvSpPr>
        <p:spPr bwMode="auto">
          <a:xfrm rot="5400000">
            <a:off x="5625703" y="1777633"/>
            <a:ext cx="80963" cy="5170885"/>
          </a:xfrm>
          <a:prstGeom prst="rightBracket">
            <a:avLst>
              <a:gd name="adj" fmla="val 0"/>
            </a:avLst>
          </a:prstGeom>
          <a:noFill/>
          <a:ln w="9525" cap="flat" cmpd="sng" algn="ctr">
            <a:solidFill>
              <a:srgbClr val="7286AB"/>
            </a:solidFill>
            <a:prstDash val="solid"/>
            <a:round/>
            <a:headEnd type="none" w="med" len="med"/>
            <a:tailEnd type="none" w="med" len="med"/>
          </a:ln>
          <a:extLst>
            <a:ext uri="{909E8E84-426E-40DD-AFC4-6F175D3DCCD1}">
              <a14:hiddenFill xmlns:a14="http://schemas.microsoft.com/office/drawing/2010/main">
                <a:solidFill>
                  <a:scrgbClr r="0" g="0" b="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006" name="Diamond 1005"/>
          <p:cNvSpPr/>
          <p:nvPr>
            <p:custDataLst>
              <p:tags r:id="rId211"/>
            </p:custDataLst>
          </p:nvPr>
        </p:nvSpPr>
        <p:spPr bwMode="gray">
          <a:xfrm>
            <a:off x="8177213" y="2613451"/>
            <a:ext cx="85725" cy="85725"/>
          </a:xfrm>
          <a:prstGeom prst="diamond">
            <a:avLst/>
          </a:prstGeom>
          <a:solidFill>
            <a:srgbClr val="00B050"/>
          </a:solidFill>
          <a:ln w="9525" cap="flat" cmpd="sng" algn="ctr">
            <a:solidFill>
              <a:srgbClr val="00B05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993" name="Diamond 992"/>
          <p:cNvSpPr/>
          <p:nvPr>
            <p:custDataLst>
              <p:tags r:id="rId212"/>
            </p:custDataLst>
          </p:nvPr>
        </p:nvSpPr>
        <p:spPr bwMode="gray">
          <a:xfrm>
            <a:off x="6276975" y="2613451"/>
            <a:ext cx="85725" cy="85725"/>
          </a:xfrm>
          <a:prstGeom prst="diamond">
            <a:avLst/>
          </a:prstGeom>
          <a:solidFill>
            <a:srgbClr val="00B050"/>
          </a:solidFill>
          <a:ln w="9525" cap="flat" cmpd="sng" algn="ctr">
            <a:solidFill>
              <a:srgbClr val="00B05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93" name="Diamond 92"/>
          <p:cNvSpPr/>
          <p:nvPr>
            <p:custDataLst>
              <p:tags r:id="rId213"/>
            </p:custDataLst>
          </p:nvPr>
        </p:nvSpPr>
        <p:spPr bwMode="gray">
          <a:xfrm>
            <a:off x="4343400" y="2613451"/>
            <a:ext cx="85725" cy="85725"/>
          </a:xfrm>
          <a:prstGeom prst="diamond">
            <a:avLst/>
          </a:prstGeom>
          <a:solidFill>
            <a:srgbClr val="00B050"/>
          </a:solidFill>
          <a:ln w="9525" cap="flat" cmpd="sng" algn="ctr">
            <a:solidFill>
              <a:srgbClr val="00B05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useBgFill="1">
        <p:nvSpPr>
          <p:cNvPr id="252" name="Text Placeholder 2"/>
          <p:cNvSpPr>
            <a:spLocks noGrp="1"/>
          </p:cNvSpPr>
          <p:nvPr>
            <p:custDataLst>
              <p:tags r:id="rId214"/>
            </p:custDataLst>
          </p:nvPr>
        </p:nvSpPr>
        <p:spPr bwMode="auto">
          <a:xfrm>
            <a:off x="8293894" y="2519392"/>
            <a:ext cx="536972" cy="273844"/>
          </a:xfrm>
          <a:prstGeom prst="rect">
            <a:avLst/>
          </a:prstGeom>
          <a:ln>
            <a:noFill/>
          </a:ln>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900" dirty="0">
                <a:solidFill>
                  <a:srgbClr val="FF0000"/>
                </a:solidFill>
              </a:rPr>
              <a:t>Go live - Nov</a:t>
            </a:r>
          </a:p>
          <a:p>
            <a:pPr marL="0" indent="0">
              <a:spcBef>
                <a:spcPct val="0"/>
              </a:spcBef>
              <a:spcAft>
                <a:spcPct val="0"/>
              </a:spcAft>
              <a:buNone/>
            </a:pPr>
            <a:fld id="{C2352EFC-413C-4DFC-B1E0-5F5BB4FA0F13}" type="datetime'''''''''''''''''1''''1/''''''1''5/''''2''''0''''''''1''9'">
              <a:rPr lang="zh-CN" altLang="en-US" sz="900">
                <a:solidFill>
                  <a:srgbClr val="FF0000"/>
                </a:solidFill>
              </a:rPr>
              <a:pPr marL="0" indent="0">
                <a:spcBef>
                  <a:spcPct val="0"/>
                </a:spcBef>
                <a:spcAft>
                  <a:spcPct val="0"/>
                </a:spcAft>
                <a:buNone/>
              </a:pPr>
              <a:t>11/15/2019</a:t>
            </a:fld>
            <a:endParaRPr lang="zh-CN" altLang="en-US" sz="900" dirty="0">
              <a:solidFill>
                <a:srgbClr val="FF0000"/>
              </a:solidFill>
              <a:sym typeface="+mn-lt"/>
            </a:endParaRPr>
          </a:p>
        </p:txBody>
      </p:sp>
      <p:sp>
        <p:nvSpPr>
          <p:cNvPr id="1008" name="Text Placeholder 2"/>
          <p:cNvSpPr>
            <a:spLocks noGrp="1"/>
          </p:cNvSpPr>
          <p:nvPr>
            <p:custDataLst>
              <p:tags r:id="rId215"/>
            </p:custDataLst>
          </p:nvPr>
        </p:nvSpPr>
        <p:spPr bwMode="auto">
          <a:xfrm>
            <a:off x="151210" y="1957418"/>
            <a:ext cx="937022" cy="136922"/>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900" b="1" dirty="0">
                <a:sym typeface="+mn-lt"/>
              </a:rPr>
              <a:t>Project Exploration  </a:t>
            </a:r>
            <a:endParaRPr lang="zh-CN" altLang="en-US" sz="900" b="1" dirty="0">
              <a:sym typeface="+mn-lt"/>
            </a:endParaRPr>
          </a:p>
        </p:txBody>
      </p:sp>
      <p:sp useBgFill="1">
        <p:nvSpPr>
          <p:cNvPr id="319" name="Text Placeholder 2"/>
          <p:cNvSpPr>
            <a:spLocks noGrp="1"/>
          </p:cNvSpPr>
          <p:nvPr>
            <p:custDataLst>
              <p:tags r:id="rId216"/>
            </p:custDataLst>
          </p:nvPr>
        </p:nvSpPr>
        <p:spPr bwMode="auto">
          <a:xfrm>
            <a:off x="4751785" y="3614767"/>
            <a:ext cx="350044" cy="159544"/>
          </a:xfrm>
          <a:prstGeom prst="rect">
            <a:avLst/>
          </a:prstGeom>
          <a:ln>
            <a:noFill/>
          </a:ln>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en-US" sz="1050" dirty="0" err="1">
                <a:sym typeface="+mn-lt"/>
              </a:rPr>
              <a:t>UniPay</a:t>
            </a:r>
            <a:endParaRPr lang="en-US" sz="1050" dirty="0">
              <a:sym typeface="+mn-lt"/>
            </a:endParaRPr>
          </a:p>
        </p:txBody>
      </p:sp>
      <p:sp useBgFill="1">
        <p:nvSpPr>
          <p:cNvPr id="219" name="Text Placeholder 2"/>
          <p:cNvSpPr>
            <a:spLocks noGrp="1"/>
          </p:cNvSpPr>
          <p:nvPr>
            <p:custDataLst>
              <p:tags r:id="rId217"/>
            </p:custDataLst>
          </p:nvPr>
        </p:nvSpPr>
        <p:spPr bwMode="auto">
          <a:xfrm>
            <a:off x="2433637" y="2301508"/>
            <a:ext cx="1120379" cy="136922"/>
          </a:xfrm>
          <a:prstGeom prst="rect">
            <a:avLst/>
          </a:prstGeom>
          <a:ln>
            <a:noFill/>
          </a:ln>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19ABA6A7-EC7B-4F25-9CC3-91D85208D31A}" type="datetime'''''''''12''/01/''''''''''''''''''2''0''''''1''8'''">
              <a:rPr lang="en-US" altLang="en-US" sz="900">
                <a:sym typeface="+mn-lt"/>
              </a:rPr>
              <a:pPr marL="0" indent="0">
                <a:spcBef>
                  <a:spcPct val="0"/>
                </a:spcBef>
                <a:spcAft>
                  <a:spcPct val="0"/>
                </a:spcAft>
                <a:buNone/>
              </a:pPr>
              <a:t>12/01/2018</a:t>
            </a:fld>
            <a:r>
              <a:rPr lang="en-US" altLang="zh-CN" sz="900" dirty="0">
                <a:sym typeface="+mn-lt"/>
              </a:rPr>
              <a:t> -</a:t>
            </a:r>
            <a:r>
              <a:rPr lang="zh-CN" altLang="en-US" sz="900" dirty="0">
                <a:sym typeface="+mn-lt"/>
              </a:rPr>
              <a:t> </a:t>
            </a:r>
            <a:fld id="{44436F58-2445-459D-B7C3-C606B8B47EB2}" type="datetime'''0''1''''/20''''''''''/2''''''''''0''''''1''''9'''''''''''">
              <a:rPr lang="zh-CN" altLang="en-US" sz="900">
                <a:sym typeface="+mn-lt"/>
              </a:rPr>
              <a:pPr marL="0" indent="0">
                <a:spcBef>
                  <a:spcPct val="0"/>
                </a:spcBef>
                <a:spcAft>
                  <a:spcPct val="0"/>
                </a:spcAft>
                <a:buNone/>
              </a:pPr>
              <a:t>01/20/2019</a:t>
            </a:fld>
            <a:endParaRPr lang="zh-CN" altLang="en-US" sz="900" dirty="0">
              <a:sym typeface="+mn-lt"/>
            </a:endParaRPr>
          </a:p>
        </p:txBody>
      </p:sp>
      <p:sp useBgFill="1">
        <p:nvSpPr>
          <p:cNvPr id="320" name="Text Placeholder 2"/>
          <p:cNvSpPr>
            <a:spLocks noGrp="1"/>
          </p:cNvSpPr>
          <p:nvPr>
            <p:custDataLst>
              <p:tags r:id="rId218"/>
            </p:custDataLst>
          </p:nvPr>
        </p:nvSpPr>
        <p:spPr bwMode="auto">
          <a:xfrm>
            <a:off x="3587354" y="3868370"/>
            <a:ext cx="760810" cy="159544"/>
          </a:xfrm>
          <a:prstGeom prst="rect">
            <a:avLst/>
          </a:prstGeom>
          <a:ln>
            <a:noFill/>
          </a:ln>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en-US" sz="1050" dirty="0">
                <a:sym typeface="+mn-lt"/>
              </a:rPr>
              <a:t>Web Calculator</a:t>
            </a:r>
            <a:endParaRPr lang="en-US" sz="1050" dirty="0">
              <a:sym typeface="+mn-lt"/>
            </a:endParaRPr>
          </a:p>
        </p:txBody>
      </p:sp>
      <p:sp useBgFill="1">
        <p:nvSpPr>
          <p:cNvPr id="259" name="Text Placeholder 2"/>
          <p:cNvSpPr>
            <a:spLocks noGrp="1"/>
          </p:cNvSpPr>
          <p:nvPr>
            <p:custDataLst>
              <p:tags r:id="rId219"/>
            </p:custDataLst>
          </p:nvPr>
        </p:nvSpPr>
        <p:spPr bwMode="auto">
          <a:xfrm>
            <a:off x="4593432" y="4498211"/>
            <a:ext cx="2146697" cy="136922"/>
          </a:xfrm>
          <a:prstGeom prst="rect">
            <a:avLst/>
          </a:prstGeom>
          <a:ln>
            <a:noFill/>
          </a:ln>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20F580B7-4445-4A8D-9097-2B2D239213C3}" type="datetime'0''''''''1''''/0''''''''''1''/''''''2''''''''''''''0''19'''''">
              <a:rPr lang="en-US" altLang="en-US" sz="900"/>
              <a:pPr marL="0" indent="0">
                <a:spcBef>
                  <a:spcPct val="0"/>
                </a:spcBef>
                <a:spcAft>
                  <a:spcPct val="0"/>
                </a:spcAft>
                <a:buNone/>
              </a:pPr>
              <a:t>01/01/2019</a:t>
            </a:fld>
            <a:r>
              <a:rPr lang="en-US" altLang="zh-CN" sz="900">
                <a:sym typeface="+mn-lt"/>
              </a:rPr>
              <a:t> -</a:t>
            </a:r>
            <a:r>
              <a:rPr lang="zh-CN" altLang="en-US" sz="900">
                <a:sym typeface="+mn-lt"/>
              </a:rPr>
              <a:t> </a:t>
            </a:r>
            <a:fld id="{09A0863A-55B5-48AC-B7A1-F6E80FB9E887}" type="datetime'''11''/''1''''''''''''''''''''7''''/2''''''''01''''''''9'">
              <a:rPr lang="zh-CN" altLang="en-US" sz="900"/>
              <a:pPr marL="0" indent="0">
                <a:spcBef>
                  <a:spcPct val="0"/>
                </a:spcBef>
                <a:spcAft>
                  <a:spcPct val="0"/>
                </a:spcAft>
                <a:buNone/>
              </a:pPr>
              <a:t>11/17/2019</a:t>
            </a:fld>
            <a:r>
              <a:rPr lang="zh-CN" altLang="en-US" sz="900"/>
              <a:t> </a:t>
            </a:r>
            <a:r>
              <a:rPr lang="en-US" altLang="zh-CN" sz="900" dirty="0"/>
              <a:t>Project implementation</a:t>
            </a:r>
            <a:endParaRPr lang="zh-CN" altLang="en-US" sz="900" dirty="0">
              <a:sym typeface="+mn-lt"/>
            </a:endParaRPr>
          </a:p>
        </p:txBody>
      </p:sp>
      <p:sp useBgFill="1">
        <p:nvSpPr>
          <p:cNvPr id="322" name="Text Placeholder 2"/>
          <p:cNvSpPr>
            <a:spLocks noGrp="1"/>
          </p:cNvSpPr>
          <p:nvPr>
            <p:custDataLst>
              <p:tags r:id="rId220"/>
            </p:custDataLst>
          </p:nvPr>
        </p:nvSpPr>
        <p:spPr bwMode="auto">
          <a:xfrm>
            <a:off x="3787379" y="4121974"/>
            <a:ext cx="603647" cy="159544"/>
          </a:xfrm>
          <a:prstGeom prst="rect">
            <a:avLst/>
          </a:prstGeom>
          <a:ln>
            <a:noFill/>
          </a:ln>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en-US" sz="1050" dirty="0">
                <a:sym typeface="+mn-lt"/>
              </a:rPr>
              <a:t>CA Platform</a:t>
            </a:r>
            <a:endParaRPr lang="en-US" sz="1050" dirty="0">
              <a:sym typeface="+mn-lt"/>
            </a:endParaRPr>
          </a:p>
        </p:txBody>
      </p:sp>
      <p:sp>
        <p:nvSpPr>
          <p:cNvPr id="10" name="Text Placeholder 2"/>
          <p:cNvSpPr>
            <a:spLocks noGrp="1"/>
          </p:cNvSpPr>
          <p:nvPr>
            <p:custDataLst>
              <p:tags r:id="rId221"/>
            </p:custDataLst>
          </p:nvPr>
        </p:nvSpPr>
        <p:spPr bwMode="auto">
          <a:xfrm>
            <a:off x="151210" y="767983"/>
            <a:ext cx="415529" cy="159544"/>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E1E9B0A9-B546-4908-B27D-EB4B9737ECF2}" type="datetime'''''A''''c''''''''''ti''''''''''''''''''''''vi''''ty'''''''''">
              <a:rPr lang="en-US" altLang="en-US" sz="1050" b="1">
                <a:solidFill>
                  <a:srgbClr val="000000"/>
                </a:solidFill>
                <a:sym typeface="+mn-lt"/>
              </a:rPr>
              <a:pPr marL="0" indent="0">
                <a:spcBef>
                  <a:spcPct val="0"/>
                </a:spcBef>
                <a:spcAft>
                  <a:spcPct val="0"/>
                </a:spcAft>
                <a:buNone/>
              </a:pPr>
              <a:t>Activity</a:t>
            </a:fld>
            <a:endParaRPr lang="zh-CN" altLang="en-US" sz="1050" b="1" dirty="0">
              <a:sym typeface="+mn-lt"/>
            </a:endParaRPr>
          </a:p>
        </p:txBody>
      </p:sp>
      <p:sp>
        <p:nvSpPr>
          <p:cNvPr id="1010" name="Text Placeholder 2"/>
          <p:cNvSpPr>
            <a:spLocks noGrp="1"/>
          </p:cNvSpPr>
          <p:nvPr>
            <p:custDataLst>
              <p:tags r:id="rId222"/>
            </p:custDataLst>
          </p:nvPr>
        </p:nvSpPr>
        <p:spPr bwMode="auto">
          <a:xfrm>
            <a:off x="8495110" y="767983"/>
            <a:ext cx="389335" cy="159544"/>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1050" b="1" dirty="0">
                <a:sym typeface="+mn-lt"/>
              </a:rPr>
              <a:t>Parties</a:t>
            </a:r>
            <a:endParaRPr lang="zh-CN" altLang="en-US" sz="1050" b="1" dirty="0">
              <a:sym typeface="+mn-lt"/>
            </a:endParaRPr>
          </a:p>
        </p:txBody>
      </p:sp>
      <p:sp>
        <p:nvSpPr>
          <p:cNvPr id="179" name="Text Placeholder 2"/>
          <p:cNvSpPr>
            <a:spLocks noGrp="1"/>
          </p:cNvSpPr>
          <p:nvPr>
            <p:custDataLst>
              <p:tags r:id="rId223"/>
            </p:custDataLst>
          </p:nvPr>
        </p:nvSpPr>
        <p:spPr bwMode="auto">
          <a:xfrm>
            <a:off x="1845469" y="1308527"/>
            <a:ext cx="1120379" cy="136922"/>
          </a:xfrm>
          <a:prstGeom prst="rect">
            <a:avLst/>
          </a:prstGeom>
          <a:solidFill>
            <a:srgbClr val="E7EAF0"/>
          </a:solidFill>
          <a:ln>
            <a:noFill/>
          </a:ln>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F6C68928-4536-43FE-9852-3CDBE0EA26B9}" type="datetime'1''''''''0''/0''''''''9''''''''/''''''2''0''''1''8'''''''">
              <a:rPr lang="en-US" altLang="en-US" sz="900"/>
              <a:pPr marL="0" indent="0">
                <a:spcBef>
                  <a:spcPct val="0"/>
                </a:spcBef>
                <a:spcAft>
                  <a:spcPct val="0"/>
                </a:spcAft>
                <a:buNone/>
              </a:pPr>
              <a:t>10/09/2018</a:t>
            </a:fld>
            <a:r>
              <a:rPr lang="en-US" altLang="zh-CN" sz="900" dirty="0">
                <a:sym typeface="+mn-lt"/>
              </a:rPr>
              <a:t> -</a:t>
            </a:r>
            <a:r>
              <a:rPr lang="zh-CN" altLang="en-US" sz="900" dirty="0">
                <a:sym typeface="+mn-lt"/>
              </a:rPr>
              <a:t> </a:t>
            </a:r>
            <a:fld id="{C89883B0-AB89-44A8-BEC1-9897DF51BB5F}" type="datetime'''''12''/''31/''''''''''''2''''''''0''''''''''1''''''''8'''''">
              <a:rPr lang="zh-CN" altLang="en-US" sz="900"/>
              <a:pPr marL="0" indent="0">
                <a:spcBef>
                  <a:spcPct val="0"/>
                </a:spcBef>
                <a:spcAft>
                  <a:spcPct val="0"/>
                </a:spcAft>
                <a:buNone/>
              </a:pPr>
              <a:t>12/31/2018</a:t>
            </a:fld>
            <a:endParaRPr lang="zh-CN" altLang="en-US" sz="900" dirty="0">
              <a:sym typeface="+mn-lt"/>
            </a:endParaRPr>
          </a:p>
        </p:txBody>
      </p:sp>
      <p:sp useBgFill="1">
        <p:nvSpPr>
          <p:cNvPr id="227" name="Text Placeholder 2"/>
          <p:cNvSpPr>
            <a:spLocks noGrp="1"/>
          </p:cNvSpPr>
          <p:nvPr>
            <p:custDataLst>
              <p:tags r:id="rId224"/>
            </p:custDataLst>
          </p:nvPr>
        </p:nvSpPr>
        <p:spPr bwMode="auto">
          <a:xfrm>
            <a:off x="5807869" y="2715845"/>
            <a:ext cx="1023938" cy="136922"/>
          </a:xfrm>
          <a:prstGeom prst="rect">
            <a:avLst/>
          </a:prstGeom>
          <a:ln>
            <a:noFill/>
          </a:ln>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900" dirty="0">
                <a:solidFill>
                  <a:srgbClr val="FF0000"/>
                </a:solidFill>
                <a:sym typeface="+mn-lt"/>
              </a:rPr>
              <a:t>Go live- Jul </a:t>
            </a:r>
            <a:fld id="{9C246739-93CF-4718-BC3D-2BAB7A71FD0E}" type="datetime'''''''0''7/''''''''''''''''''2''''1''/''''''''2''''''01''9'">
              <a:rPr lang="zh-CN" altLang="en-US" sz="900">
                <a:solidFill>
                  <a:srgbClr val="FF0000"/>
                </a:solidFill>
              </a:rPr>
              <a:pPr marL="0" indent="0">
                <a:spcBef>
                  <a:spcPct val="0"/>
                </a:spcBef>
                <a:spcAft>
                  <a:spcPct val="0"/>
                </a:spcAft>
                <a:buNone/>
              </a:pPr>
              <a:t>07/21/2019</a:t>
            </a:fld>
            <a:endParaRPr lang="zh-CN" altLang="en-US" sz="900" dirty="0">
              <a:solidFill>
                <a:srgbClr val="FF0000"/>
              </a:solidFill>
              <a:sym typeface="+mn-lt"/>
            </a:endParaRPr>
          </a:p>
        </p:txBody>
      </p:sp>
      <p:sp>
        <p:nvSpPr>
          <p:cNvPr id="229" name="Text Placeholder 2"/>
          <p:cNvSpPr>
            <a:spLocks noGrp="1"/>
          </p:cNvSpPr>
          <p:nvPr>
            <p:custDataLst>
              <p:tags r:id="rId225"/>
            </p:custDataLst>
          </p:nvPr>
        </p:nvSpPr>
        <p:spPr bwMode="auto">
          <a:xfrm>
            <a:off x="151210" y="2419380"/>
            <a:ext cx="776288" cy="136922"/>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900" b="1" dirty="0"/>
              <a:t>Sprint Execution</a:t>
            </a:r>
            <a:endParaRPr lang="en-US" altLang="zh-CN" sz="900" b="1" dirty="0">
              <a:sym typeface="+mn-lt"/>
            </a:endParaRPr>
          </a:p>
        </p:txBody>
      </p:sp>
      <p:sp>
        <p:nvSpPr>
          <p:cNvPr id="250" name="Text Placeholder 2"/>
          <p:cNvSpPr>
            <a:spLocks noGrp="1"/>
          </p:cNvSpPr>
          <p:nvPr>
            <p:custDataLst>
              <p:tags r:id="rId226"/>
            </p:custDataLst>
          </p:nvPr>
        </p:nvSpPr>
        <p:spPr bwMode="auto">
          <a:xfrm>
            <a:off x="1559719" y="1077545"/>
            <a:ext cx="1120379" cy="136922"/>
          </a:xfrm>
          <a:prstGeom prst="rect">
            <a:avLst/>
          </a:prstGeom>
          <a:solidFill>
            <a:srgbClr val="E7EAF0"/>
          </a:solidFill>
          <a:ln>
            <a:noFill/>
          </a:ln>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5F786992-0AC6-4944-AD31-24EC793474A8}" type="datetime'''0''''''9/''0''''''3''''''''''''''/''''''''201''''8'''''''''">
              <a:rPr lang="en-US" altLang="en-US" sz="900"/>
              <a:pPr marL="0" indent="0">
                <a:spcBef>
                  <a:spcPct val="0"/>
                </a:spcBef>
                <a:spcAft>
                  <a:spcPct val="0"/>
                </a:spcAft>
                <a:buNone/>
              </a:pPr>
              <a:t>09/03/2018</a:t>
            </a:fld>
            <a:r>
              <a:rPr lang="en-US" altLang="zh-CN" sz="900" dirty="0">
                <a:sym typeface="+mn-lt"/>
              </a:rPr>
              <a:t> </a:t>
            </a:r>
            <a:r>
              <a:rPr lang="en-US" altLang="zh-CN" sz="900">
                <a:sym typeface="+mn-lt"/>
              </a:rPr>
              <a:t>-</a:t>
            </a:r>
            <a:r>
              <a:rPr lang="zh-CN" altLang="en-US" sz="900">
                <a:sym typeface="+mn-lt"/>
              </a:rPr>
              <a:t> </a:t>
            </a:r>
            <a:fld id="{792FEE67-4125-4F0E-829C-D7A08A08EC4F}" type="datetime'1''''''2''''''''/3''1''/''''''''''''''''2''''0''''''''18'''''">
              <a:rPr lang="zh-CN" altLang="en-US" sz="900"/>
              <a:pPr marL="0" indent="0">
                <a:spcBef>
                  <a:spcPct val="0"/>
                </a:spcBef>
                <a:spcAft>
                  <a:spcPct val="0"/>
                </a:spcAft>
                <a:buNone/>
              </a:pPr>
              <a:t>12/31/2018</a:t>
            </a:fld>
            <a:endParaRPr lang="zh-CN" altLang="en-US" sz="900" dirty="0">
              <a:sym typeface="+mn-lt"/>
            </a:endParaRPr>
          </a:p>
        </p:txBody>
      </p:sp>
      <p:sp>
        <p:nvSpPr>
          <p:cNvPr id="249" name="Text Placeholder 2"/>
          <p:cNvSpPr>
            <a:spLocks noGrp="1"/>
          </p:cNvSpPr>
          <p:nvPr>
            <p:custDataLst>
              <p:tags r:id="rId227"/>
            </p:custDataLst>
          </p:nvPr>
        </p:nvSpPr>
        <p:spPr bwMode="auto">
          <a:xfrm>
            <a:off x="151210" y="964436"/>
            <a:ext cx="539354" cy="136922"/>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900" b="1" dirty="0">
                <a:sym typeface="+mn-lt"/>
              </a:rPr>
              <a:t>Exploration</a:t>
            </a:r>
            <a:endParaRPr lang="zh-CN" altLang="en-US" sz="900" b="1" dirty="0">
              <a:sym typeface="+mn-lt"/>
            </a:endParaRPr>
          </a:p>
        </p:txBody>
      </p:sp>
      <p:sp>
        <p:nvSpPr>
          <p:cNvPr id="248" name="Text Placeholder 2"/>
          <p:cNvSpPr>
            <a:spLocks noGrp="1"/>
          </p:cNvSpPr>
          <p:nvPr>
            <p:custDataLst>
              <p:tags r:id="rId228"/>
            </p:custDataLst>
          </p:nvPr>
        </p:nvSpPr>
        <p:spPr bwMode="auto">
          <a:xfrm>
            <a:off x="151210" y="1195417"/>
            <a:ext cx="926306" cy="273844"/>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900" b="1" dirty="0">
                <a:sym typeface="+mn-lt"/>
              </a:rPr>
              <a:t>Purchasing Process</a:t>
            </a:r>
            <a:endParaRPr lang="zh-CN" altLang="en-US" sz="900" b="1" dirty="0">
              <a:sym typeface="+mn-lt"/>
            </a:endParaRPr>
          </a:p>
          <a:p>
            <a:pPr marL="0" indent="0">
              <a:spcBef>
                <a:spcPct val="0"/>
              </a:spcBef>
              <a:spcAft>
                <a:spcPct val="0"/>
              </a:spcAft>
              <a:buNone/>
            </a:pPr>
            <a:endParaRPr lang="zh-CN" altLang="en-US" sz="900" b="1" dirty="0">
              <a:sym typeface="+mn-lt"/>
            </a:endParaRPr>
          </a:p>
        </p:txBody>
      </p:sp>
      <p:sp useBgFill="1">
        <p:nvSpPr>
          <p:cNvPr id="316" name="Text Placeholder 2"/>
          <p:cNvSpPr>
            <a:spLocks noGrp="1"/>
          </p:cNvSpPr>
          <p:nvPr>
            <p:custDataLst>
              <p:tags r:id="rId229"/>
            </p:custDataLst>
          </p:nvPr>
        </p:nvSpPr>
        <p:spPr bwMode="auto">
          <a:xfrm>
            <a:off x="5651897" y="3361164"/>
            <a:ext cx="319088" cy="159544"/>
          </a:xfrm>
          <a:prstGeom prst="rect">
            <a:avLst/>
          </a:prstGeom>
          <a:ln>
            <a:noFill/>
          </a:ln>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en-US" sz="1050" dirty="0">
                <a:sym typeface="+mn-lt"/>
              </a:rPr>
              <a:t>EDMS</a:t>
            </a:r>
            <a:endParaRPr lang="en-US" sz="1050" dirty="0">
              <a:sym typeface="+mn-lt"/>
            </a:endParaRPr>
          </a:p>
        </p:txBody>
      </p:sp>
      <p:sp>
        <p:nvSpPr>
          <p:cNvPr id="200" name="Text Placeholder 2"/>
          <p:cNvSpPr>
            <a:spLocks noGrp="1"/>
          </p:cNvSpPr>
          <p:nvPr>
            <p:custDataLst>
              <p:tags r:id="rId230"/>
            </p:custDataLst>
          </p:nvPr>
        </p:nvSpPr>
        <p:spPr bwMode="auto">
          <a:xfrm>
            <a:off x="1588294" y="1608564"/>
            <a:ext cx="1120379" cy="136922"/>
          </a:xfrm>
          <a:prstGeom prst="rect">
            <a:avLst/>
          </a:prstGeom>
          <a:solidFill>
            <a:srgbClr val="E7EAF0"/>
          </a:solidFill>
          <a:ln>
            <a:noFill/>
          </a:ln>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5A7E05F6-C92C-4E9D-A29B-2ABE0434FC67}" type="datetime'''1''''0''''''''''/''''''''''0''''''''''''''8/2''0''''''''18'">
              <a:rPr lang="en-US" altLang="en-US" sz="900"/>
              <a:pPr marL="0" indent="0">
                <a:spcBef>
                  <a:spcPct val="0"/>
                </a:spcBef>
                <a:spcAft>
                  <a:spcPct val="0"/>
                </a:spcAft>
                <a:buNone/>
              </a:pPr>
              <a:t>10/08/2018</a:t>
            </a:fld>
            <a:r>
              <a:rPr lang="en-US" altLang="zh-CN" sz="900" dirty="0">
                <a:sym typeface="+mn-lt"/>
              </a:rPr>
              <a:t> -</a:t>
            </a:r>
            <a:r>
              <a:rPr lang="zh-CN" altLang="en-US" sz="900" dirty="0">
                <a:sym typeface="+mn-lt"/>
              </a:rPr>
              <a:t> </a:t>
            </a:r>
            <a:fld id="{C6093C06-635F-442D-84DD-C32C4CD5151E}" type="datetime'1''''''''1''''''/3''''''''0''''''''''''/2''''''''''01''''''8'">
              <a:rPr lang="zh-CN" altLang="en-US" sz="900"/>
              <a:pPr marL="0" indent="0">
                <a:spcBef>
                  <a:spcPct val="0"/>
                </a:spcBef>
                <a:spcAft>
                  <a:spcPct val="0"/>
                </a:spcAft>
                <a:buNone/>
              </a:pPr>
              <a:t>11/30/2018</a:t>
            </a:fld>
            <a:endParaRPr lang="zh-CN" altLang="en-US" sz="900" dirty="0">
              <a:sym typeface="+mn-lt"/>
            </a:endParaRPr>
          </a:p>
        </p:txBody>
      </p:sp>
      <p:sp>
        <p:nvSpPr>
          <p:cNvPr id="218" name="Text Placeholder 2"/>
          <p:cNvSpPr>
            <a:spLocks noGrp="1"/>
          </p:cNvSpPr>
          <p:nvPr>
            <p:custDataLst>
              <p:tags r:id="rId231"/>
            </p:custDataLst>
          </p:nvPr>
        </p:nvSpPr>
        <p:spPr bwMode="auto">
          <a:xfrm>
            <a:off x="151210" y="2188399"/>
            <a:ext cx="652463" cy="136922"/>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900" b="1" dirty="0"/>
              <a:t>Infra Ordering</a:t>
            </a:r>
            <a:endParaRPr lang="zh-CN" altLang="en-US" sz="900" b="1" dirty="0">
              <a:sym typeface="+mn-lt"/>
            </a:endParaRPr>
          </a:p>
        </p:txBody>
      </p:sp>
      <p:sp>
        <p:nvSpPr>
          <p:cNvPr id="307" name="Text Placeholder 2"/>
          <p:cNvSpPr>
            <a:spLocks noGrp="1"/>
          </p:cNvSpPr>
          <p:nvPr>
            <p:custDataLst>
              <p:tags r:id="rId232"/>
            </p:custDataLst>
          </p:nvPr>
        </p:nvSpPr>
        <p:spPr bwMode="auto">
          <a:xfrm>
            <a:off x="151210" y="2774186"/>
            <a:ext cx="591741" cy="136922"/>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900" b="1" dirty="0">
                <a:sym typeface="+mn-lt"/>
              </a:rPr>
              <a:t>5B- Stability</a:t>
            </a:r>
            <a:endParaRPr lang="zh-CN" altLang="en-US" sz="900" b="1" dirty="0">
              <a:sym typeface="+mn-lt"/>
            </a:endParaRPr>
          </a:p>
        </p:txBody>
      </p:sp>
      <p:sp useBgFill="1">
        <p:nvSpPr>
          <p:cNvPr id="311" name="Text Placeholder 2"/>
          <p:cNvSpPr>
            <a:spLocks noGrp="1"/>
          </p:cNvSpPr>
          <p:nvPr>
            <p:custDataLst>
              <p:tags r:id="rId233"/>
            </p:custDataLst>
          </p:nvPr>
        </p:nvSpPr>
        <p:spPr bwMode="auto">
          <a:xfrm>
            <a:off x="3294460" y="3050411"/>
            <a:ext cx="233363" cy="159544"/>
          </a:xfrm>
          <a:prstGeom prst="rect">
            <a:avLst/>
          </a:prstGeom>
          <a:ln>
            <a:noFill/>
          </a:ln>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en-US" sz="1050" dirty="0">
                <a:sym typeface="+mn-lt"/>
              </a:rPr>
              <a:t>COP</a:t>
            </a:r>
            <a:endParaRPr lang="en-US" sz="1050" dirty="0">
              <a:sym typeface="+mn-lt"/>
            </a:endParaRPr>
          </a:p>
        </p:txBody>
      </p:sp>
      <p:sp>
        <p:nvSpPr>
          <p:cNvPr id="5" name="Text Placeholder 2"/>
          <p:cNvSpPr>
            <a:spLocks noGrp="1"/>
          </p:cNvSpPr>
          <p:nvPr>
            <p:custDataLst>
              <p:tags r:id="rId234"/>
            </p:custDataLst>
          </p:nvPr>
        </p:nvSpPr>
        <p:spPr bwMode="auto">
          <a:xfrm>
            <a:off x="151210" y="1495455"/>
            <a:ext cx="944166" cy="136922"/>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900" b="1" dirty="0">
                <a:sym typeface="+mn-lt"/>
              </a:rPr>
              <a:t>Grips ticket creation</a:t>
            </a:r>
            <a:endParaRPr lang="zh-CN" altLang="en-US" sz="900" b="1" dirty="0">
              <a:sym typeface="+mn-lt"/>
            </a:endParaRPr>
          </a:p>
        </p:txBody>
      </p:sp>
      <p:sp>
        <p:nvSpPr>
          <p:cNvPr id="201" name="Text Placeholder 2"/>
          <p:cNvSpPr>
            <a:spLocks noGrp="1"/>
          </p:cNvSpPr>
          <p:nvPr>
            <p:custDataLst>
              <p:tags r:id="rId235"/>
            </p:custDataLst>
          </p:nvPr>
        </p:nvSpPr>
        <p:spPr bwMode="auto">
          <a:xfrm>
            <a:off x="1588294" y="1839545"/>
            <a:ext cx="1120379" cy="136922"/>
          </a:xfrm>
          <a:prstGeom prst="rect">
            <a:avLst/>
          </a:prstGeom>
          <a:solidFill>
            <a:srgbClr val="E7EAF0"/>
          </a:solidFill>
          <a:ln>
            <a:noFill/>
          </a:ln>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71504824-C66F-4D7A-8E13-E87705E6B3F5}" type="datetime'''''''''''''1''''0''/''''0''8''''/''''''''2''''''''018'''''''">
              <a:rPr lang="en-US" altLang="en-US" sz="900"/>
              <a:pPr marL="0" indent="0">
                <a:spcBef>
                  <a:spcPct val="0"/>
                </a:spcBef>
                <a:spcAft>
                  <a:spcPct val="0"/>
                </a:spcAft>
                <a:buNone/>
              </a:pPr>
              <a:t>10/08/2018</a:t>
            </a:fld>
            <a:r>
              <a:rPr lang="en-US" altLang="zh-CN" sz="900" dirty="0">
                <a:sym typeface="+mn-lt"/>
              </a:rPr>
              <a:t> -</a:t>
            </a:r>
            <a:r>
              <a:rPr lang="zh-CN" altLang="en-US" sz="900" dirty="0">
                <a:sym typeface="+mn-lt"/>
              </a:rPr>
              <a:t> </a:t>
            </a:r>
            <a:fld id="{E0F594E5-5E79-462D-BDAF-1BE44347188C}" type="datetime'1''''1''''''/3''''''''''''0/''''''2''''''''''''''0''''''1''8'">
              <a:rPr lang="zh-CN" altLang="en-US" sz="900"/>
              <a:pPr marL="0" indent="0">
                <a:spcBef>
                  <a:spcPct val="0"/>
                </a:spcBef>
                <a:spcAft>
                  <a:spcPct val="0"/>
                </a:spcAft>
                <a:buNone/>
              </a:pPr>
              <a:t>11/30/2018</a:t>
            </a:fld>
            <a:endParaRPr lang="zh-CN" altLang="en-US" sz="900" dirty="0">
              <a:sym typeface="+mn-lt"/>
            </a:endParaRPr>
          </a:p>
        </p:txBody>
      </p:sp>
      <p:sp useBgFill="1">
        <p:nvSpPr>
          <p:cNvPr id="315" name="Text Placeholder 2"/>
          <p:cNvSpPr>
            <a:spLocks noGrp="1"/>
          </p:cNvSpPr>
          <p:nvPr>
            <p:custDataLst>
              <p:tags r:id="rId236"/>
            </p:custDataLst>
          </p:nvPr>
        </p:nvSpPr>
        <p:spPr bwMode="auto">
          <a:xfrm>
            <a:off x="5044678" y="3050411"/>
            <a:ext cx="215504" cy="159544"/>
          </a:xfrm>
          <a:prstGeom prst="rect">
            <a:avLst/>
          </a:prstGeom>
          <a:ln>
            <a:noFill/>
          </a:ln>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en-US" sz="1050" dirty="0">
                <a:sym typeface="+mn-lt"/>
              </a:rPr>
              <a:t>DFE</a:t>
            </a:r>
            <a:endParaRPr lang="en-US" sz="1050" dirty="0">
              <a:sym typeface="+mn-lt"/>
            </a:endParaRPr>
          </a:p>
        </p:txBody>
      </p:sp>
      <p:sp useBgFill="1">
        <p:nvSpPr>
          <p:cNvPr id="262" name="Text Placeholder 2"/>
          <p:cNvSpPr>
            <a:spLocks noGrp="1"/>
          </p:cNvSpPr>
          <p:nvPr>
            <p:custDataLst>
              <p:tags r:id="rId237"/>
            </p:custDataLst>
          </p:nvPr>
        </p:nvSpPr>
        <p:spPr bwMode="auto">
          <a:xfrm>
            <a:off x="7654528" y="2887295"/>
            <a:ext cx="1301354" cy="159544"/>
          </a:xfrm>
          <a:prstGeom prst="rect">
            <a:avLst/>
          </a:prstGeom>
          <a:ln>
            <a:noFill/>
          </a:ln>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9E2D0FB6-774D-4507-89CE-B5CF8609E43E}" type="datetime'''''11/''''''''1''''''''8/''2''''''''''''''''01''9'''''''''">
              <a:rPr lang="en-US" altLang="en-US" sz="1050"/>
              <a:pPr marL="0" indent="0">
                <a:spcBef>
                  <a:spcPct val="0"/>
                </a:spcBef>
                <a:spcAft>
                  <a:spcPct val="0"/>
                </a:spcAft>
                <a:buNone/>
              </a:pPr>
              <a:t>11/18/2019</a:t>
            </a:fld>
            <a:r>
              <a:rPr lang="en-US" altLang="zh-CN" sz="1050">
                <a:sym typeface="+mn-lt"/>
              </a:rPr>
              <a:t> -</a:t>
            </a:r>
            <a:r>
              <a:rPr lang="zh-CN" altLang="en-US" sz="1050">
                <a:sym typeface="+mn-lt"/>
              </a:rPr>
              <a:t> </a:t>
            </a:r>
            <a:fld id="{F97BA2DE-5758-4B7D-A934-AC87617513CA}" type="datetime'1''2''''''/''15''/20''19'''''''''''''''''''''''''''''''">
              <a:rPr lang="zh-CN" altLang="en-US" sz="1050"/>
              <a:pPr marL="0" indent="0">
                <a:spcBef>
                  <a:spcPct val="0"/>
                </a:spcBef>
                <a:spcAft>
                  <a:spcPct val="0"/>
                </a:spcAft>
                <a:buNone/>
              </a:pPr>
              <a:t>12/15/2019</a:t>
            </a:fld>
            <a:endParaRPr lang="zh-CN" altLang="en-US" sz="1050" dirty="0">
              <a:sym typeface="+mn-lt"/>
            </a:endParaRPr>
          </a:p>
        </p:txBody>
      </p:sp>
      <p:sp>
        <p:nvSpPr>
          <p:cNvPr id="308" name="Text Placeholder 2"/>
          <p:cNvSpPr>
            <a:spLocks noGrp="1"/>
          </p:cNvSpPr>
          <p:nvPr>
            <p:custDataLst>
              <p:tags r:id="rId238"/>
            </p:custDataLst>
          </p:nvPr>
        </p:nvSpPr>
        <p:spPr bwMode="auto">
          <a:xfrm>
            <a:off x="151210" y="2937301"/>
            <a:ext cx="720329" cy="273844"/>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900" b="1" dirty="0"/>
              <a:t>Project Closure</a:t>
            </a:r>
            <a:endParaRPr lang="zh-CN" altLang="en-US" sz="900" b="1" dirty="0">
              <a:sym typeface="+mn-lt"/>
            </a:endParaRPr>
          </a:p>
          <a:p>
            <a:pPr marL="0" indent="0">
              <a:spcBef>
                <a:spcPct val="0"/>
              </a:spcBef>
              <a:spcAft>
                <a:spcPct val="0"/>
              </a:spcAft>
              <a:buNone/>
            </a:pPr>
            <a:endParaRPr lang="zh-CN" altLang="en-US" sz="900" b="1" dirty="0">
              <a:sym typeface="+mn-lt"/>
            </a:endParaRPr>
          </a:p>
        </p:txBody>
      </p:sp>
      <p:sp>
        <p:nvSpPr>
          <p:cNvPr id="1007" name="Text Placeholder 2"/>
          <p:cNvSpPr>
            <a:spLocks noGrp="1"/>
          </p:cNvSpPr>
          <p:nvPr>
            <p:custDataLst>
              <p:tags r:id="rId239"/>
            </p:custDataLst>
          </p:nvPr>
        </p:nvSpPr>
        <p:spPr bwMode="auto">
          <a:xfrm>
            <a:off x="151210" y="1726436"/>
            <a:ext cx="635794" cy="136922"/>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zh-CN" sz="900" b="1" dirty="0">
                <a:sym typeface="+mn-lt"/>
              </a:rPr>
              <a:t>Project Setup</a:t>
            </a:r>
            <a:endParaRPr lang="zh-CN" altLang="en-US" sz="900" b="1" dirty="0">
              <a:sym typeface="+mn-lt"/>
            </a:endParaRPr>
          </a:p>
        </p:txBody>
      </p:sp>
      <p:sp useBgFill="1">
        <p:nvSpPr>
          <p:cNvPr id="318" name="Text Placeholder 2"/>
          <p:cNvSpPr>
            <a:spLocks noGrp="1"/>
          </p:cNvSpPr>
          <p:nvPr>
            <p:custDataLst>
              <p:tags r:id="rId240"/>
            </p:custDataLst>
          </p:nvPr>
        </p:nvSpPr>
        <p:spPr bwMode="auto">
          <a:xfrm>
            <a:off x="3713560" y="3361164"/>
            <a:ext cx="507206" cy="159544"/>
          </a:xfrm>
          <a:prstGeom prst="rect">
            <a:avLst/>
          </a:prstGeom>
          <a:ln>
            <a:noFill/>
          </a:ln>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altLang="en-US" sz="1050" dirty="0">
                <a:sym typeface="+mn-lt"/>
              </a:rPr>
              <a:t>COFIS CS</a:t>
            </a:r>
            <a:endParaRPr lang="en-US" sz="1050" dirty="0">
              <a:sym typeface="+mn-lt"/>
            </a:endParaRPr>
          </a:p>
        </p:txBody>
      </p:sp>
      <p:sp useBgFill="1">
        <p:nvSpPr>
          <p:cNvPr id="202" name="Text Placeholder 2"/>
          <p:cNvSpPr>
            <a:spLocks noGrp="1"/>
          </p:cNvSpPr>
          <p:nvPr>
            <p:custDataLst>
              <p:tags r:id="rId241"/>
            </p:custDataLst>
          </p:nvPr>
        </p:nvSpPr>
        <p:spPr bwMode="auto">
          <a:xfrm>
            <a:off x="2289573" y="2070527"/>
            <a:ext cx="1070372" cy="136922"/>
          </a:xfrm>
          <a:prstGeom prst="rect">
            <a:avLst/>
          </a:prstGeom>
          <a:ln>
            <a:noFill/>
          </a:ln>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fld id="{A9F66CF5-D955-4E33-B658-F76768498A0F}" type="datetime'''''''12''''/''''0''''''''''''1''/2''''''''0''18'''''''''''">
              <a:rPr lang="en-US" altLang="en-US" sz="900"/>
              <a:pPr marL="0" indent="0">
                <a:spcBef>
                  <a:spcPct val="0"/>
                </a:spcBef>
                <a:spcAft>
                  <a:spcPct val="0"/>
                </a:spcAft>
                <a:buNone/>
              </a:pPr>
              <a:t>12/01/2018</a:t>
            </a:fld>
            <a:r>
              <a:rPr lang="en-US" altLang="zh-CN" sz="825" dirty="0">
                <a:sym typeface="+mn-lt"/>
              </a:rPr>
              <a:t> -</a:t>
            </a:r>
            <a:r>
              <a:rPr lang="zh-CN" altLang="en-US" sz="825" dirty="0">
                <a:sym typeface="+mn-lt"/>
              </a:rPr>
              <a:t> </a:t>
            </a:r>
            <a:fld id="{96A01337-CCEE-4F65-B577-6B8873F52C08}" type="datetime'1''''''''''''''2/3''''''''0''''''''/''''201''8'''''''">
              <a:rPr lang="zh-CN" altLang="en-US" sz="825"/>
              <a:pPr marL="0" indent="0">
                <a:spcBef>
                  <a:spcPct val="0"/>
                </a:spcBef>
                <a:spcAft>
                  <a:spcPct val="0"/>
                </a:spcAft>
                <a:buNone/>
              </a:pPr>
              <a:t>12/30/2018</a:t>
            </a:fld>
            <a:endParaRPr lang="zh-CN" altLang="en-US" sz="825" dirty="0">
              <a:sym typeface="+mn-lt"/>
            </a:endParaRPr>
          </a:p>
        </p:txBody>
      </p:sp>
      <p:sp useBgFill="1">
        <p:nvSpPr>
          <p:cNvPr id="317" name="Text Placeholder 2"/>
          <p:cNvSpPr>
            <a:spLocks noGrp="1"/>
          </p:cNvSpPr>
          <p:nvPr>
            <p:custDataLst>
              <p:tags r:id="rId242"/>
            </p:custDataLst>
          </p:nvPr>
        </p:nvSpPr>
        <p:spPr bwMode="auto">
          <a:xfrm>
            <a:off x="3577829" y="3614767"/>
            <a:ext cx="778669" cy="159544"/>
          </a:xfrm>
          <a:prstGeom prst="rect">
            <a:avLst/>
          </a:prstGeom>
          <a:ln>
            <a:noFill/>
          </a:ln>
        </p:spPr>
        <p:txBody>
          <a:bodyPr vert="horz" wrap="none" lIns="0" tIns="0" rIns="0" bIns="0" numCol="1" spcCol="0" rtlCol="0" anchor="t" anchorCtr="0">
            <a:noAutofit/>
          </a:bodyPr>
          <a:lstStyle>
            <a:lvl1pPr marL="176213" indent="-176213"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1pPr>
            <a:lvl2pPr marL="36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2pPr>
            <a:lvl3pPr marL="54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3pPr>
            <a:lvl4pPr marL="72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4pPr>
            <a:lvl5pPr marL="900000" indent="-180000" algn="l" defTabSz="914400" rtl="0" eaLnBrk="1" latinLnBrk="0" hangingPunct="1">
              <a:spcBef>
                <a:spcPts val="0"/>
              </a:spcBef>
              <a:spcAft>
                <a:spcPts val="600"/>
              </a:spcAft>
              <a:buFont typeface="Symbol" panose="05050102010706020507" pitchFamily="18" charset="2"/>
              <a:buChar char="-"/>
              <a:defRPr lang="en-US" sz="18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ct val="0"/>
              </a:spcAft>
              <a:buNone/>
            </a:pPr>
            <a:r>
              <a:rPr lang="en-US" sz="1050" dirty="0">
                <a:sym typeface="+mn-lt"/>
              </a:rPr>
              <a:t>Official Website</a:t>
            </a:r>
          </a:p>
        </p:txBody>
      </p:sp>
      <p:cxnSp>
        <p:nvCxnSpPr>
          <p:cNvPr id="33" name="Straight Connector 32"/>
          <p:cNvCxnSpPr/>
          <p:nvPr/>
        </p:nvCxnSpPr>
        <p:spPr>
          <a:xfrm>
            <a:off x="1984576" y="927527"/>
            <a:ext cx="5951" cy="3391841"/>
          </a:xfrm>
          <a:prstGeom prst="line">
            <a:avLst/>
          </a:prstGeom>
          <a:ln w="1905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72" name="Picture 271"/>
          <p:cNvPicPr>
            <a:picLocks noChangeAspect="1"/>
          </p:cNvPicPr>
          <p:nvPr/>
        </p:nvPicPr>
        <p:blipFill>
          <a:blip r:embed="rId247" cstate="print">
            <a:extLst>
              <a:ext uri="{28A0092B-C50C-407E-A947-70E740481C1C}">
                <a14:useLocalDpi xmlns:a14="http://schemas.microsoft.com/office/drawing/2010/main" val="0"/>
              </a:ext>
            </a:extLst>
          </a:blip>
          <a:stretch>
            <a:fillRect/>
          </a:stretch>
        </p:blipFill>
        <p:spPr>
          <a:xfrm>
            <a:off x="3747878" y="2287765"/>
            <a:ext cx="293025" cy="210672"/>
          </a:xfrm>
          <a:prstGeom prst="rect">
            <a:avLst/>
          </a:prstGeom>
        </p:spPr>
      </p:pic>
      <p:pic>
        <p:nvPicPr>
          <p:cNvPr id="273" name="Picture 272"/>
          <p:cNvPicPr>
            <a:picLocks noChangeAspect="1"/>
          </p:cNvPicPr>
          <p:nvPr/>
        </p:nvPicPr>
        <p:blipFill>
          <a:blip r:embed="rId247" cstate="print">
            <a:extLst>
              <a:ext uri="{28A0092B-C50C-407E-A947-70E740481C1C}">
                <a14:useLocalDpi xmlns:a14="http://schemas.microsoft.com/office/drawing/2010/main" val="0"/>
              </a:ext>
            </a:extLst>
          </a:blip>
          <a:stretch>
            <a:fillRect/>
          </a:stretch>
        </p:blipFill>
        <p:spPr>
          <a:xfrm>
            <a:off x="3438941" y="2285673"/>
            <a:ext cx="293025" cy="210672"/>
          </a:xfrm>
          <a:prstGeom prst="rect">
            <a:avLst/>
          </a:prstGeom>
        </p:spPr>
      </p:pic>
      <p:pic>
        <p:nvPicPr>
          <p:cNvPr id="274" name="Picture 273"/>
          <p:cNvPicPr>
            <a:picLocks noChangeAspect="1"/>
          </p:cNvPicPr>
          <p:nvPr/>
        </p:nvPicPr>
        <p:blipFill>
          <a:blip r:embed="rId247" cstate="print">
            <a:extLst>
              <a:ext uri="{28A0092B-C50C-407E-A947-70E740481C1C}">
                <a14:useLocalDpi xmlns:a14="http://schemas.microsoft.com/office/drawing/2010/main" val="0"/>
              </a:ext>
            </a:extLst>
          </a:blip>
          <a:stretch>
            <a:fillRect/>
          </a:stretch>
        </p:blipFill>
        <p:spPr>
          <a:xfrm>
            <a:off x="4424965" y="2299443"/>
            <a:ext cx="293025" cy="210672"/>
          </a:xfrm>
          <a:prstGeom prst="rect">
            <a:avLst/>
          </a:prstGeom>
        </p:spPr>
      </p:pic>
      <p:pic>
        <p:nvPicPr>
          <p:cNvPr id="275" name="Picture 274"/>
          <p:cNvPicPr>
            <a:picLocks noChangeAspect="1"/>
          </p:cNvPicPr>
          <p:nvPr/>
        </p:nvPicPr>
        <p:blipFill>
          <a:blip r:embed="rId247" cstate="print">
            <a:extLst>
              <a:ext uri="{28A0092B-C50C-407E-A947-70E740481C1C}">
                <a14:useLocalDpi xmlns:a14="http://schemas.microsoft.com/office/drawing/2010/main" val="0"/>
              </a:ext>
            </a:extLst>
          </a:blip>
          <a:stretch>
            <a:fillRect/>
          </a:stretch>
        </p:blipFill>
        <p:spPr>
          <a:xfrm>
            <a:off x="4760884" y="2290384"/>
            <a:ext cx="293025" cy="210672"/>
          </a:xfrm>
          <a:prstGeom prst="rect">
            <a:avLst/>
          </a:prstGeom>
        </p:spPr>
      </p:pic>
      <p:pic>
        <p:nvPicPr>
          <p:cNvPr id="276" name="Picture 275"/>
          <p:cNvPicPr>
            <a:picLocks noChangeAspect="1"/>
          </p:cNvPicPr>
          <p:nvPr/>
        </p:nvPicPr>
        <p:blipFill>
          <a:blip r:embed="rId247" cstate="print">
            <a:extLst>
              <a:ext uri="{28A0092B-C50C-407E-A947-70E740481C1C}">
                <a14:useLocalDpi xmlns:a14="http://schemas.microsoft.com/office/drawing/2010/main" val="0"/>
              </a:ext>
            </a:extLst>
          </a:blip>
          <a:stretch>
            <a:fillRect/>
          </a:stretch>
        </p:blipFill>
        <p:spPr>
          <a:xfrm>
            <a:off x="5101053" y="2296338"/>
            <a:ext cx="293025" cy="210672"/>
          </a:xfrm>
          <a:prstGeom prst="rect">
            <a:avLst/>
          </a:prstGeom>
        </p:spPr>
      </p:pic>
      <p:pic>
        <p:nvPicPr>
          <p:cNvPr id="277" name="Picture 276"/>
          <p:cNvPicPr>
            <a:picLocks noChangeAspect="1"/>
          </p:cNvPicPr>
          <p:nvPr/>
        </p:nvPicPr>
        <p:blipFill>
          <a:blip r:embed="rId247" cstate="print">
            <a:extLst>
              <a:ext uri="{28A0092B-C50C-407E-A947-70E740481C1C}">
                <a14:useLocalDpi xmlns:a14="http://schemas.microsoft.com/office/drawing/2010/main" val="0"/>
              </a:ext>
            </a:extLst>
          </a:blip>
          <a:stretch>
            <a:fillRect/>
          </a:stretch>
        </p:blipFill>
        <p:spPr>
          <a:xfrm>
            <a:off x="5445895" y="2296338"/>
            <a:ext cx="293025" cy="210672"/>
          </a:xfrm>
          <a:prstGeom prst="rect">
            <a:avLst/>
          </a:prstGeom>
        </p:spPr>
      </p:pic>
      <p:sp>
        <p:nvSpPr>
          <p:cNvPr id="1012" name="TextBox 1011"/>
          <p:cNvSpPr txBox="1"/>
          <p:nvPr/>
        </p:nvSpPr>
        <p:spPr>
          <a:xfrm>
            <a:off x="3463188" y="2453921"/>
            <a:ext cx="248258" cy="334835"/>
          </a:xfrm>
          <a:prstGeom prst="rect">
            <a:avLst/>
          </a:prstGeom>
          <a:noFill/>
        </p:spPr>
        <p:txBody>
          <a:bodyPr vert="horz" wrap="square" rtlCol="0">
            <a:spAutoFit/>
          </a:bodyPr>
          <a:lstStyle/>
          <a:p>
            <a:r>
              <a:rPr lang="en-US" altLang="zh-CN" sz="788" dirty="0">
                <a:solidFill>
                  <a:srgbClr val="FF0000"/>
                </a:solidFill>
                <a:latin typeface="BMW Group Condensed" panose="020B0606020202020204" pitchFamily="34" charset="0"/>
              </a:rPr>
              <a:t>S1</a:t>
            </a:r>
            <a:endParaRPr lang="zh-CN" altLang="en-US" sz="788" dirty="0">
              <a:solidFill>
                <a:srgbClr val="FF0000"/>
              </a:solidFill>
              <a:latin typeface="BMW Group Condensed" panose="020B0606020202020204" pitchFamily="34" charset="0"/>
            </a:endParaRPr>
          </a:p>
        </p:txBody>
      </p:sp>
      <p:sp>
        <p:nvSpPr>
          <p:cNvPr id="286" name="TextBox 285"/>
          <p:cNvSpPr txBox="1"/>
          <p:nvPr/>
        </p:nvSpPr>
        <p:spPr>
          <a:xfrm>
            <a:off x="3786701" y="2451695"/>
            <a:ext cx="310208" cy="213585"/>
          </a:xfrm>
          <a:prstGeom prst="rect">
            <a:avLst/>
          </a:prstGeom>
          <a:noFill/>
        </p:spPr>
        <p:txBody>
          <a:bodyPr vert="horz" wrap="square" rtlCol="0">
            <a:spAutoFit/>
          </a:bodyPr>
          <a:lstStyle/>
          <a:p>
            <a:r>
              <a:rPr lang="en-US" altLang="zh-CN" sz="788" dirty="0">
                <a:solidFill>
                  <a:srgbClr val="FF0000"/>
                </a:solidFill>
                <a:latin typeface="BMW Group Condensed" panose="020B0606020202020204" pitchFamily="34" charset="0"/>
              </a:rPr>
              <a:t>S2</a:t>
            </a:r>
            <a:endParaRPr lang="zh-CN" altLang="en-US" sz="788" dirty="0">
              <a:solidFill>
                <a:srgbClr val="FF0000"/>
              </a:solidFill>
              <a:latin typeface="BMW Group Condensed" panose="020B0606020202020204" pitchFamily="34" charset="0"/>
            </a:endParaRPr>
          </a:p>
        </p:txBody>
      </p:sp>
      <p:sp>
        <p:nvSpPr>
          <p:cNvPr id="287" name="TextBox 286"/>
          <p:cNvSpPr txBox="1"/>
          <p:nvPr/>
        </p:nvSpPr>
        <p:spPr>
          <a:xfrm>
            <a:off x="4112833" y="2451695"/>
            <a:ext cx="310208" cy="213585"/>
          </a:xfrm>
          <a:prstGeom prst="rect">
            <a:avLst/>
          </a:prstGeom>
          <a:noFill/>
        </p:spPr>
        <p:txBody>
          <a:bodyPr vert="horz" wrap="square" rtlCol="0">
            <a:spAutoFit/>
          </a:bodyPr>
          <a:lstStyle/>
          <a:p>
            <a:r>
              <a:rPr lang="en-US" altLang="zh-CN" sz="788" dirty="0">
                <a:solidFill>
                  <a:srgbClr val="FF0000"/>
                </a:solidFill>
                <a:latin typeface="BMW Group Condensed" panose="020B0606020202020204" pitchFamily="34" charset="0"/>
              </a:rPr>
              <a:t>S3</a:t>
            </a:r>
            <a:endParaRPr lang="zh-CN" altLang="en-US" sz="788" dirty="0">
              <a:solidFill>
                <a:srgbClr val="FF0000"/>
              </a:solidFill>
              <a:latin typeface="BMW Group Condensed" panose="020B0606020202020204" pitchFamily="34" charset="0"/>
            </a:endParaRPr>
          </a:p>
        </p:txBody>
      </p:sp>
      <p:sp>
        <p:nvSpPr>
          <p:cNvPr id="288" name="TextBox 287"/>
          <p:cNvSpPr txBox="1"/>
          <p:nvPr/>
        </p:nvSpPr>
        <p:spPr>
          <a:xfrm>
            <a:off x="4472182" y="2446966"/>
            <a:ext cx="310208" cy="213585"/>
          </a:xfrm>
          <a:prstGeom prst="rect">
            <a:avLst/>
          </a:prstGeom>
          <a:noFill/>
        </p:spPr>
        <p:txBody>
          <a:bodyPr vert="horz" wrap="square" rtlCol="0">
            <a:spAutoFit/>
          </a:bodyPr>
          <a:lstStyle/>
          <a:p>
            <a:r>
              <a:rPr lang="en-US" altLang="zh-CN" sz="788" dirty="0">
                <a:solidFill>
                  <a:srgbClr val="FF0000"/>
                </a:solidFill>
                <a:latin typeface="BMW Group Condensed" panose="020B0606020202020204" pitchFamily="34" charset="0"/>
              </a:rPr>
              <a:t>S4</a:t>
            </a:r>
            <a:endParaRPr lang="zh-CN" altLang="en-US" sz="788" dirty="0">
              <a:solidFill>
                <a:srgbClr val="FF0000"/>
              </a:solidFill>
              <a:latin typeface="BMW Group Condensed" panose="020B0606020202020204" pitchFamily="34" charset="0"/>
            </a:endParaRPr>
          </a:p>
        </p:txBody>
      </p:sp>
      <p:sp>
        <p:nvSpPr>
          <p:cNvPr id="289" name="TextBox 288"/>
          <p:cNvSpPr txBox="1"/>
          <p:nvPr/>
        </p:nvSpPr>
        <p:spPr>
          <a:xfrm>
            <a:off x="4781895" y="2446236"/>
            <a:ext cx="310208" cy="219291"/>
          </a:xfrm>
          <a:prstGeom prst="rect">
            <a:avLst/>
          </a:prstGeom>
          <a:noFill/>
        </p:spPr>
        <p:txBody>
          <a:bodyPr vert="horz" wrap="square" rtlCol="0">
            <a:spAutoFit/>
          </a:bodyPr>
          <a:lstStyle/>
          <a:p>
            <a:r>
              <a:rPr lang="en-US" altLang="zh-CN" sz="825" dirty="0">
                <a:solidFill>
                  <a:srgbClr val="FF0000"/>
                </a:solidFill>
                <a:latin typeface="BMW Group Condensed" panose="020B0606020202020204" pitchFamily="34" charset="0"/>
              </a:rPr>
              <a:t>S5</a:t>
            </a:r>
            <a:endParaRPr lang="zh-CN" altLang="en-US" sz="825" dirty="0">
              <a:solidFill>
                <a:srgbClr val="FF0000"/>
              </a:solidFill>
              <a:latin typeface="BMW Group Condensed" panose="020B0606020202020204" pitchFamily="34" charset="0"/>
            </a:endParaRPr>
          </a:p>
        </p:txBody>
      </p:sp>
      <p:sp>
        <p:nvSpPr>
          <p:cNvPr id="290" name="TextBox 289"/>
          <p:cNvSpPr txBox="1"/>
          <p:nvPr/>
        </p:nvSpPr>
        <p:spPr>
          <a:xfrm>
            <a:off x="5133975" y="2446236"/>
            <a:ext cx="310208" cy="219291"/>
          </a:xfrm>
          <a:prstGeom prst="rect">
            <a:avLst/>
          </a:prstGeom>
          <a:noFill/>
        </p:spPr>
        <p:txBody>
          <a:bodyPr vert="horz" wrap="square" rtlCol="0">
            <a:spAutoFit/>
          </a:bodyPr>
          <a:lstStyle/>
          <a:p>
            <a:r>
              <a:rPr lang="en-US" altLang="zh-CN" sz="825" dirty="0">
                <a:solidFill>
                  <a:srgbClr val="FF0000"/>
                </a:solidFill>
                <a:latin typeface="BMW Group Condensed" panose="020B0606020202020204" pitchFamily="34" charset="0"/>
              </a:rPr>
              <a:t>S6</a:t>
            </a:r>
            <a:endParaRPr lang="zh-CN" altLang="en-US" sz="825" dirty="0">
              <a:solidFill>
                <a:srgbClr val="FF0000"/>
              </a:solidFill>
              <a:latin typeface="BMW Group Condensed" panose="020B0606020202020204" pitchFamily="34" charset="0"/>
            </a:endParaRPr>
          </a:p>
        </p:txBody>
      </p:sp>
      <p:sp>
        <p:nvSpPr>
          <p:cNvPr id="291" name="TextBox 290"/>
          <p:cNvSpPr txBox="1"/>
          <p:nvPr/>
        </p:nvSpPr>
        <p:spPr>
          <a:xfrm>
            <a:off x="5467752" y="2440223"/>
            <a:ext cx="310208" cy="219291"/>
          </a:xfrm>
          <a:prstGeom prst="rect">
            <a:avLst/>
          </a:prstGeom>
          <a:noFill/>
        </p:spPr>
        <p:txBody>
          <a:bodyPr vert="horz" wrap="square" rtlCol="0">
            <a:spAutoFit/>
          </a:bodyPr>
          <a:lstStyle/>
          <a:p>
            <a:r>
              <a:rPr lang="en-US" altLang="zh-CN" sz="825" dirty="0">
                <a:solidFill>
                  <a:srgbClr val="FF0000"/>
                </a:solidFill>
                <a:latin typeface="BMW Group Condensed" panose="020B0606020202020204" pitchFamily="34" charset="0"/>
              </a:rPr>
              <a:t>S7</a:t>
            </a:r>
            <a:endParaRPr lang="zh-CN" altLang="en-US" sz="825" dirty="0">
              <a:solidFill>
                <a:srgbClr val="FF0000"/>
              </a:solidFill>
              <a:latin typeface="BMW Group Condensed" panose="020B0606020202020204" pitchFamily="34" charset="0"/>
            </a:endParaRPr>
          </a:p>
        </p:txBody>
      </p:sp>
      <p:sp>
        <p:nvSpPr>
          <p:cNvPr id="292" name="TextBox 291"/>
          <p:cNvSpPr txBox="1"/>
          <p:nvPr/>
        </p:nvSpPr>
        <p:spPr>
          <a:xfrm>
            <a:off x="5810653" y="2440223"/>
            <a:ext cx="310208" cy="219291"/>
          </a:xfrm>
          <a:prstGeom prst="rect">
            <a:avLst/>
          </a:prstGeom>
          <a:noFill/>
        </p:spPr>
        <p:txBody>
          <a:bodyPr vert="horz" wrap="square" rtlCol="0">
            <a:spAutoFit/>
          </a:bodyPr>
          <a:lstStyle/>
          <a:p>
            <a:r>
              <a:rPr lang="en-US" altLang="zh-CN" sz="825" dirty="0">
                <a:solidFill>
                  <a:srgbClr val="FF0000"/>
                </a:solidFill>
                <a:latin typeface="BMW Group Condensed" panose="020B0606020202020204" pitchFamily="34" charset="0"/>
              </a:rPr>
              <a:t>S8</a:t>
            </a:r>
            <a:endParaRPr lang="zh-CN" altLang="en-US" sz="825" dirty="0">
              <a:solidFill>
                <a:srgbClr val="FF0000"/>
              </a:solidFill>
              <a:latin typeface="BMW Group Condensed" panose="020B0606020202020204" pitchFamily="34" charset="0"/>
            </a:endParaRPr>
          </a:p>
        </p:txBody>
      </p:sp>
      <p:sp>
        <p:nvSpPr>
          <p:cNvPr id="293" name="TextBox 292"/>
          <p:cNvSpPr txBox="1"/>
          <p:nvPr/>
        </p:nvSpPr>
        <p:spPr>
          <a:xfrm>
            <a:off x="6094903" y="2456892"/>
            <a:ext cx="310208" cy="219291"/>
          </a:xfrm>
          <a:prstGeom prst="rect">
            <a:avLst/>
          </a:prstGeom>
          <a:noFill/>
        </p:spPr>
        <p:txBody>
          <a:bodyPr vert="horz" wrap="square" rtlCol="0">
            <a:spAutoFit/>
          </a:bodyPr>
          <a:lstStyle/>
          <a:p>
            <a:r>
              <a:rPr lang="en-US" altLang="zh-CN" sz="825" dirty="0">
                <a:solidFill>
                  <a:srgbClr val="FF0000"/>
                </a:solidFill>
                <a:latin typeface="BMW Group Condensed" panose="020B0606020202020204" pitchFamily="34" charset="0"/>
              </a:rPr>
              <a:t>S9</a:t>
            </a:r>
            <a:endParaRPr lang="zh-CN" altLang="en-US" sz="825" dirty="0">
              <a:solidFill>
                <a:srgbClr val="FF0000"/>
              </a:solidFill>
              <a:latin typeface="BMW Group Condensed" panose="020B0606020202020204" pitchFamily="34" charset="0"/>
            </a:endParaRPr>
          </a:p>
        </p:txBody>
      </p:sp>
      <p:sp>
        <p:nvSpPr>
          <p:cNvPr id="294" name="TextBox 293"/>
          <p:cNvSpPr txBox="1"/>
          <p:nvPr/>
        </p:nvSpPr>
        <p:spPr>
          <a:xfrm>
            <a:off x="6352531" y="2444974"/>
            <a:ext cx="310208" cy="346249"/>
          </a:xfrm>
          <a:prstGeom prst="rect">
            <a:avLst/>
          </a:prstGeom>
          <a:noFill/>
        </p:spPr>
        <p:txBody>
          <a:bodyPr vert="horz" wrap="square" rtlCol="0">
            <a:spAutoFit/>
          </a:bodyPr>
          <a:lstStyle/>
          <a:p>
            <a:r>
              <a:rPr lang="en-US" altLang="zh-CN" sz="825" dirty="0">
                <a:solidFill>
                  <a:srgbClr val="FF0000"/>
                </a:solidFill>
                <a:latin typeface="BMW Group Condensed" panose="020B0606020202020204" pitchFamily="34" charset="0"/>
              </a:rPr>
              <a:t>S10</a:t>
            </a:r>
            <a:endParaRPr lang="zh-CN" altLang="en-US" sz="825" dirty="0">
              <a:solidFill>
                <a:srgbClr val="FF0000"/>
              </a:solidFill>
              <a:latin typeface="BMW Group Condensed" panose="020B0606020202020204" pitchFamily="34" charset="0"/>
            </a:endParaRPr>
          </a:p>
        </p:txBody>
      </p:sp>
      <p:sp>
        <p:nvSpPr>
          <p:cNvPr id="295" name="TextBox 294"/>
          <p:cNvSpPr txBox="1"/>
          <p:nvPr/>
        </p:nvSpPr>
        <p:spPr>
          <a:xfrm>
            <a:off x="6670929" y="2445539"/>
            <a:ext cx="310208" cy="346249"/>
          </a:xfrm>
          <a:prstGeom prst="rect">
            <a:avLst/>
          </a:prstGeom>
          <a:noFill/>
        </p:spPr>
        <p:txBody>
          <a:bodyPr vert="horz" wrap="square" rtlCol="0">
            <a:spAutoFit/>
          </a:bodyPr>
          <a:lstStyle/>
          <a:p>
            <a:r>
              <a:rPr lang="en-US" altLang="zh-CN" sz="825" dirty="0">
                <a:solidFill>
                  <a:srgbClr val="FF0000"/>
                </a:solidFill>
                <a:latin typeface="BMW Group Condensed" panose="020B0606020202020204" pitchFamily="34" charset="0"/>
              </a:rPr>
              <a:t>S11</a:t>
            </a:r>
            <a:endParaRPr lang="zh-CN" altLang="en-US" sz="825" dirty="0">
              <a:solidFill>
                <a:srgbClr val="FF0000"/>
              </a:solidFill>
              <a:latin typeface="BMW Group Condensed" panose="020B0606020202020204" pitchFamily="34" charset="0"/>
            </a:endParaRPr>
          </a:p>
        </p:txBody>
      </p:sp>
      <p:sp>
        <p:nvSpPr>
          <p:cNvPr id="296" name="TextBox 295"/>
          <p:cNvSpPr txBox="1"/>
          <p:nvPr/>
        </p:nvSpPr>
        <p:spPr>
          <a:xfrm>
            <a:off x="7023497" y="2445539"/>
            <a:ext cx="310208" cy="346249"/>
          </a:xfrm>
          <a:prstGeom prst="rect">
            <a:avLst/>
          </a:prstGeom>
          <a:noFill/>
        </p:spPr>
        <p:txBody>
          <a:bodyPr vert="horz" wrap="square" rtlCol="0">
            <a:spAutoFit/>
          </a:bodyPr>
          <a:lstStyle/>
          <a:p>
            <a:r>
              <a:rPr lang="en-US" altLang="zh-CN" sz="825" dirty="0">
                <a:solidFill>
                  <a:srgbClr val="FF0000"/>
                </a:solidFill>
                <a:latin typeface="BMW Group Condensed" panose="020B0606020202020204" pitchFamily="34" charset="0"/>
              </a:rPr>
              <a:t>S12</a:t>
            </a:r>
            <a:endParaRPr lang="zh-CN" altLang="en-US" sz="825" dirty="0">
              <a:solidFill>
                <a:srgbClr val="FF0000"/>
              </a:solidFill>
              <a:latin typeface="BMW Group Condensed" panose="020B0606020202020204" pitchFamily="34" charset="0"/>
            </a:endParaRPr>
          </a:p>
        </p:txBody>
      </p:sp>
      <p:sp>
        <p:nvSpPr>
          <p:cNvPr id="297" name="TextBox 296"/>
          <p:cNvSpPr txBox="1"/>
          <p:nvPr/>
        </p:nvSpPr>
        <p:spPr>
          <a:xfrm>
            <a:off x="7356500" y="2445539"/>
            <a:ext cx="310208" cy="346249"/>
          </a:xfrm>
          <a:prstGeom prst="rect">
            <a:avLst/>
          </a:prstGeom>
          <a:noFill/>
        </p:spPr>
        <p:txBody>
          <a:bodyPr vert="horz" wrap="square" rtlCol="0">
            <a:spAutoFit/>
          </a:bodyPr>
          <a:lstStyle/>
          <a:p>
            <a:r>
              <a:rPr lang="en-US" altLang="zh-CN" sz="825" dirty="0">
                <a:solidFill>
                  <a:srgbClr val="FF0000"/>
                </a:solidFill>
                <a:latin typeface="BMW Group Condensed" panose="020B0606020202020204" pitchFamily="34" charset="0"/>
              </a:rPr>
              <a:t>S14</a:t>
            </a:r>
            <a:endParaRPr lang="zh-CN" altLang="en-US" sz="825" dirty="0">
              <a:solidFill>
                <a:srgbClr val="FF0000"/>
              </a:solidFill>
              <a:latin typeface="BMW Group Condensed" panose="020B0606020202020204" pitchFamily="34" charset="0"/>
            </a:endParaRPr>
          </a:p>
        </p:txBody>
      </p:sp>
      <p:sp>
        <p:nvSpPr>
          <p:cNvPr id="298" name="TextBox 297"/>
          <p:cNvSpPr txBox="1"/>
          <p:nvPr/>
        </p:nvSpPr>
        <p:spPr>
          <a:xfrm>
            <a:off x="7686160" y="2449748"/>
            <a:ext cx="310208" cy="346249"/>
          </a:xfrm>
          <a:prstGeom prst="rect">
            <a:avLst/>
          </a:prstGeom>
          <a:noFill/>
        </p:spPr>
        <p:txBody>
          <a:bodyPr vert="horz" wrap="square" rtlCol="0">
            <a:spAutoFit/>
          </a:bodyPr>
          <a:lstStyle/>
          <a:p>
            <a:r>
              <a:rPr lang="en-US" altLang="zh-CN" sz="825" dirty="0">
                <a:solidFill>
                  <a:srgbClr val="FF0000"/>
                </a:solidFill>
                <a:latin typeface="BMW Group Condensed" panose="020B0606020202020204" pitchFamily="34" charset="0"/>
              </a:rPr>
              <a:t>S15</a:t>
            </a:r>
            <a:endParaRPr lang="zh-CN" altLang="en-US" sz="825" dirty="0">
              <a:solidFill>
                <a:srgbClr val="FF0000"/>
              </a:solidFill>
              <a:latin typeface="BMW Group Condensed" panose="020B0606020202020204" pitchFamily="34" charset="0"/>
            </a:endParaRPr>
          </a:p>
        </p:txBody>
      </p:sp>
      <p:sp>
        <p:nvSpPr>
          <p:cNvPr id="299" name="TextBox 298"/>
          <p:cNvSpPr txBox="1"/>
          <p:nvPr/>
        </p:nvSpPr>
        <p:spPr>
          <a:xfrm>
            <a:off x="7962851" y="2459996"/>
            <a:ext cx="310208" cy="346249"/>
          </a:xfrm>
          <a:prstGeom prst="rect">
            <a:avLst/>
          </a:prstGeom>
          <a:noFill/>
        </p:spPr>
        <p:txBody>
          <a:bodyPr vert="horz" wrap="square" rtlCol="0">
            <a:spAutoFit/>
          </a:bodyPr>
          <a:lstStyle/>
          <a:p>
            <a:r>
              <a:rPr lang="en-US" altLang="zh-CN" sz="825" dirty="0">
                <a:solidFill>
                  <a:srgbClr val="FF0000"/>
                </a:solidFill>
                <a:latin typeface="BMW Group Condensed" panose="020B0606020202020204" pitchFamily="34" charset="0"/>
              </a:rPr>
              <a:t>S16</a:t>
            </a:r>
            <a:endParaRPr lang="zh-CN" altLang="en-US" sz="825" dirty="0">
              <a:solidFill>
                <a:srgbClr val="FF0000"/>
              </a:solidFill>
              <a:latin typeface="BMW Group Condensed" panose="020B0606020202020204" pitchFamily="34" charset="0"/>
            </a:endParaRPr>
          </a:p>
        </p:txBody>
      </p:sp>
      <p:pic>
        <p:nvPicPr>
          <p:cNvPr id="300" name="Picture 299"/>
          <p:cNvPicPr>
            <a:picLocks noChangeAspect="1"/>
          </p:cNvPicPr>
          <p:nvPr/>
        </p:nvPicPr>
        <p:blipFill>
          <a:blip r:embed="rId247" cstate="print">
            <a:extLst>
              <a:ext uri="{28A0092B-C50C-407E-A947-70E740481C1C}">
                <a14:useLocalDpi xmlns:a14="http://schemas.microsoft.com/office/drawing/2010/main" val="0"/>
              </a:ext>
            </a:extLst>
          </a:blip>
          <a:stretch>
            <a:fillRect/>
          </a:stretch>
        </p:blipFill>
        <p:spPr>
          <a:xfrm>
            <a:off x="5774322" y="2290519"/>
            <a:ext cx="293025" cy="210672"/>
          </a:xfrm>
          <a:prstGeom prst="rect">
            <a:avLst/>
          </a:prstGeom>
        </p:spPr>
      </p:pic>
      <p:pic>
        <p:nvPicPr>
          <p:cNvPr id="301" name="Picture 300"/>
          <p:cNvPicPr>
            <a:picLocks noChangeAspect="1"/>
          </p:cNvPicPr>
          <p:nvPr/>
        </p:nvPicPr>
        <p:blipFill>
          <a:blip r:embed="rId247" cstate="print">
            <a:extLst>
              <a:ext uri="{28A0092B-C50C-407E-A947-70E740481C1C}">
                <a14:useLocalDpi xmlns:a14="http://schemas.microsoft.com/office/drawing/2010/main" val="0"/>
              </a:ext>
            </a:extLst>
          </a:blip>
          <a:stretch>
            <a:fillRect/>
          </a:stretch>
        </p:blipFill>
        <p:spPr>
          <a:xfrm>
            <a:off x="6345584" y="2284398"/>
            <a:ext cx="293025" cy="210672"/>
          </a:xfrm>
          <a:prstGeom prst="rect">
            <a:avLst/>
          </a:prstGeom>
        </p:spPr>
      </p:pic>
      <p:pic>
        <p:nvPicPr>
          <p:cNvPr id="302" name="Picture 301"/>
          <p:cNvPicPr>
            <a:picLocks noChangeAspect="1"/>
          </p:cNvPicPr>
          <p:nvPr/>
        </p:nvPicPr>
        <p:blipFill>
          <a:blip r:embed="rId247" cstate="print">
            <a:extLst>
              <a:ext uri="{28A0092B-C50C-407E-A947-70E740481C1C}">
                <a14:useLocalDpi xmlns:a14="http://schemas.microsoft.com/office/drawing/2010/main" val="0"/>
              </a:ext>
            </a:extLst>
          </a:blip>
          <a:stretch>
            <a:fillRect/>
          </a:stretch>
        </p:blipFill>
        <p:spPr>
          <a:xfrm>
            <a:off x="6678680" y="2281455"/>
            <a:ext cx="293025" cy="210672"/>
          </a:xfrm>
          <a:prstGeom prst="rect">
            <a:avLst/>
          </a:prstGeom>
        </p:spPr>
      </p:pic>
      <p:pic>
        <p:nvPicPr>
          <p:cNvPr id="303" name="Picture 302"/>
          <p:cNvPicPr>
            <a:picLocks noChangeAspect="1"/>
          </p:cNvPicPr>
          <p:nvPr/>
        </p:nvPicPr>
        <p:blipFill>
          <a:blip r:embed="rId247" cstate="print">
            <a:extLst>
              <a:ext uri="{28A0092B-C50C-407E-A947-70E740481C1C}">
                <a14:useLocalDpi xmlns:a14="http://schemas.microsoft.com/office/drawing/2010/main" val="0"/>
              </a:ext>
            </a:extLst>
          </a:blip>
          <a:stretch>
            <a:fillRect/>
          </a:stretch>
        </p:blipFill>
        <p:spPr>
          <a:xfrm>
            <a:off x="7032089" y="2287554"/>
            <a:ext cx="293025" cy="210672"/>
          </a:xfrm>
          <a:prstGeom prst="rect">
            <a:avLst/>
          </a:prstGeom>
        </p:spPr>
      </p:pic>
      <p:pic>
        <p:nvPicPr>
          <p:cNvPr id="304" name="Picture 303"/>
          <p:cNvPicPr>
            <a:picLocks noChangeAspect="1"/>
          </p:cNvPicPr>
          <p:nvPr/>
        </p:nvPicPr>
        <p:blipFill>
          <a:blip r:embed="rId247" cstate="print">
            <a:extLst>
              <a:ext uri="{28A0092B-C50C-407E-A947-70E740481C1C}">
                <a14:useLocalDpi xmlns:a14="http://schemas.microsoft.com/office/drawing/2010/main" val="0"/>
              </a:ext>
            </a:extLst>
          </a:blip>
          <a:stretch>
            <a:fillRect/>
          </a:stretch>
        </p:blipFill>
        <p:spPr>
          <a:xfrm>
            <a:off x="7360348" y="2284398"/>
            <a:ext cx="293025" cy="210672"/>
          </a:xfrm>
          <a:prstGeom prst="rect">
            <a:avLst/>
          </a:prstGeom>
        </p:spPr>
      </p:pic>
      <p:pic>
        <p:nvPicPr>
          <p:cNvPr id="305" name="Picture 304"/>
          <p:cNvPicPr>
            <a:picLocks noChangeAspect="1"/>
          </p:cNvPicPr>
          <p:nvPr/>
        </p:nvPicPr>
        <p:blipFill>
          <a:blip r:embed="rId247" cstate="print">
            <a:extLst>
              <a:ext uri="{28A0092B-C50C-407E-A947-70E740481C1C}">
                <a14:useLocalDpi xmlns:a14="http://schemas.microsoft.com/office/drawing/2010/main" val="0"/>
              </a:ext>
            </a:extLst>
          </a:blip>
          <a:stretch>
            <a:fillRect/>
          </a:stretch>
        </p:blipFill>
        <p:spPr>
          <a:xfrm>
            <a:off x="7693431" y="2284398"/>
            <a:ext cx="293025" cy="210672"/>
          </a:xfrm>
          <a:prstGeom prst="rect">
            <a:avLst/>
          </a:prstGeom>
        </p:spPr>
      </p:pic>
      <p:pic>
        <p:nvPicPr>
          <p:cNvPr id="265" name="Picture 264"/>
          <p:cNvPicPr>
            <a:picLocks noChangeAspect="1"/>
          </p:cNvPicPr>
          <p:nvPr/>
        </p:nvPicPr>
        <p:blipFill>
          <a:blip r:embed="rId247" cstate="print">
            <a:extLst>
              <a:ext uri="{28A0092B-C50C-407E-A947-70E740481C1C}">
                <a14:useLocalDpi xmlns:a14="http://schemas.microsoft.com/office/drawing/2010/main" val="0"/>
              </a:ext>
            </a:extLst>
          </a:blip>
          <a:stretch>
            <a:fillRect/>
          </a:stretch>
        </p:blipFill>
        <p:spPr>
          <a:xfrm>
            <a:off x="4077695" y="2293305"/>
            <a:ext cx="293025" cy="210672"/>
          </a:xfrm>
          <a:prstGeom prst="rect">
            <a:avLst/>
          </a:prstGeom>
        </p:spPr>
      </p:pic>
      <p:pic>
        <p:nvPicPr>
          <p:cNvPr id="266" name="Picture 265"/>
          <p:cNvPicPr>
            <a:picLocks noChangeAspect="1"/>
          </p:cNvPicPr>
          <p:nvPr/>
        </p:nvPicPr>
        <p:blipFill>
          <a:blip r:embed="rId247" cstate="print">
            <a:extLst>
              <a:ext uri="{28A0092B-C50C-407E-A947-70E740481C1C}">
                <a14:useLocalDpi xmlns:a14="http://schemas.microsoft.com/office/drawing/2010/main" val="0"/>
              </a:ext>
            </a:extLst>
          </a:blip>
          <a:stretch>
            <a:fillRect/>
          </a:stretch>
        </p:blipFill>
        <p:spPr>
          <a:xfrm>
            <a:off x="6078540" y="2292733"/>
            <a:ext cx="293025" cy="210672"/>
          </a:xfrm>
          <a:prstGeom prst="rect">
            <a:avLst/>
          </a:prstGeom>
        </p:spPr>
      </p:pic>
      <p:sp>
        <p:nvSpPr>
          <p:cNvPr id="3" name="Isosceles Triangle 2"/>
          <p:cNvSpPr/>
          <p:nvPr/>
        </p:nvSpPr>
        <p:spPr>
          <a:xfrm>
            <a:off x="1932212" y="1208009"/>
            <a:ext cx="47625" cy="116626"/>
          </a:xfrm>
          <a:prstGeom prst="triangle">
            <a:avLst/>
          </a:prstGeom>
          <a:solidFill>
            <a:srgbClr val="FF0000"/>
          </a:solidFill>
          <a:ln w="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pic>
        <p:nvPicPr>
          <p:cNvPr id="267" name="Picture 266"/>
          <p:cNvPicPr>
            <a:picLocks noChangeAspect="1"/>
          </p:cNvPicPr>
          <p:nvPr/>
        </p:nvPicPr>
        <p:blipFill>
          <a:blip r:embed="rId247" cstate="print">
            <a:extLst>
              <a:ext uri="{28A0092B-C50C-407E-A947-70E740481C1C}">
                <a14:useLocalDpi xmlns:a14="http://schemas.microsoft.com/office/drawing/2010/main" val="0"/>
              </a:ext>
            </a:extLst>
          </a:blip>
          <a:stretch>
            <a:fillRect/>
          </a:stretch>
        </p:blipFill>
        <p:spPr>
          <a:xfrm>
            <a:off x="7998617" y="2292733"/>
            <a:ext cx="293025" cy="210672"/>
          </a:xfrm>
          <a:prstGeom prst="rect">
            <a:avLst/>
          </a:prstGeom>
        </p:spPr>
      </p:pic>
      <p:sp>
        <p:nvSpPr>
          <p:cNvPr id="268" name="Isosceles Triangle 267"/>
          <p:cNvSpPr/>
          <p:nvPr/>
        </p:nvSpPr>
        <p:spPr>
          <a:xfrm>
            <a:off x="2041315" y="1206688"/>
            <a:ext cx="47625" cy="116626"/>
          </a:xfrm>
          <a:prstGeom prst="triangle">
            <a:avLst/>
          </a:prstGeom>
          <a:solidFill>
            <a:srgbClr val="FF0000"/>
          </a:solidFill>
          <a:ln w="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270" name="Isosceles Triangle 269"/>
          <p:cNvSpPr/>
          <p:nvPr/>
        </p:nvSpPr>
        <p:spPr>
          <a:xfrm>
            <a:off x="2351082" y="1206005"/>
            <a:ext cx="47625" cy="116626"/>
          </a:xfrm>
          <a:prstGeom prst="triangle">
            <a:avLst/>
          </a:prstGeom>
          <a:solidFill>
            <a:srgbClr val="FF0000"/>
          </a:solidFill>
          <a:ln w="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271" name="Isosceles Triangle 270"/>
          <p:cNvSpPr/>
          <p:nvPr/>
        </p:nvSpPr>
        <p:spPr>
          <a:xfrm>
            <a:off x="2560942" y="1206688"/>
            <a:ext cx="47625" cy="116626"/>
          </a:xfrm>
          <a:prstGeom prst="triangle">
            <a:avLst/>
          </a:prstGeom>
          <a:solidFill>
            <a:srgbClr val="FF0000"/>
          </a:solidFill>
          <a:ln w="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278" name="Isosceles Triangle 277"/>
          <p:cNvSpPr/>
          <p:nvPr/>
        </p:nvSpPr>
        <p:spPr>
          <a:xfrm>
            <a:off x="2895601" y="1205469"/>
            <a:ext cx="47625" cy="116626"/>
          </a:xfrm>
          <a:prstGeom prst="triangle">
            <a:avLst/>
          </a:prstGeom>
          <a:solidFill>
            <a:srgbClr val="FF0000"/>
          </a:solidFill>
          <a:ln w="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zh-CN" altLang="en-US" sz="1350" dirty="0" err="1">
              <a:solidFill>
                <a:srgbClr val="666666"/>
              </a:solidFill>
              <a:latin typeface="BMW Group Condensed" panose="020B0606020202020204" pitchFamily="34" charset="0"/>
            </a:endParaRPr>
          </a:p>
        </p:txBody>
      </p:sp>
      <p:sp>
        <p:nvSpPr>
          <p:cNvPr id="284" name="Title 1">
            <a:extLst>
              <a:ext uri="{FF2B5EF4-FFF2-40B4-BE49-F238E27FC236}">
                <a16:creationId xmlns:a16="http://schemas.microsoft.com/office/drawing/2014/main" id="{746605FF-D2B6-4BA2-B5CF-BF69FD1BDACD}"/>
              </a:ext>
            </a:extLst>
          </p:cNvPr>
          <p:cNvSpPr>
            <a:spLocks noGrp="1"/>
          </p:cNvSpPr>
          <p:nvPr>
            <p:ph type="title"/>
          </p:nvPr>
        </p:nvSpPr>
        <p:spPr>
          <a:xfrm>
            <a:off x="251520" y="123478"/>
            <a:ext cx="8748000" cy="720080"/>
          </a:xfrm>
        </p:spPr>
        <p:txBody>
          <a:bodyPr/>
          <a:lstStyle/>
          <a:p>
            <a:r>
              <a:rPr lang="en-US" altLang="zh-CN" sz="2000" dirty="0">
                <a:latin typeface="Verdana" charset="0"/>
                <a:cs typeface="Verdana" charset="0"/>
              </a:rPr>
              <a:t>Easy Finance - Timeline</a:t>
            </a:r>
            <a:endParaRPr lang="zh-CN" altLang="en-US" sz="1800" dirty="0">
              <a:latin typeface="Verdana" charset="0"/>
              <a:cs typeface="Verdana" charset="0"/>
            </a:endParaRPr>
          </a:p>
        </p:txBody>
      </p:sp>
    </p:spTree>
    <p:extLst>
      <p:ext uri="{BB962C8B-B14F-4D97-AF65-F5344CB8AC3E}">
        <p14:creationId xmlns:p14="http://schemas.microsoft.com/office/powerpoint/2010/main" val="328304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10" tIns="45703" rIns="91410" bIns="45703" rtlCol="0" anchor="t" anchorCtr="0">
            <a:noAutofit/>
          </a:bodyPr>
          <a:lstStyle/>
          <a:p>
            <a:r>
              <a:rPr lang="en-US" altLang="zh-CN" sz="2000" dirty="0">
                <a:latin typeface="Verdana" charset="0"/>
                <a:cs typeface="Verdana" charset="0"/>
              </a:rPr>
              <a:t>Maintenance &amp; Operation </a:t>
            </a:r>
            <a:br>
              <a:rPr lang="en-US" altLang="zh-CN" sz="2000" dirty="0">
                <a:latin typeface="Verdana" charset="0"/>
                <a:cs typeface="Verdana" charset="0"/>
              </a:rPr>
            </a:br>
            <a:r>
              <a:rPr lang="en-US" altLang="zh-CN" sz="1800" b="0" dirty="0">
                <a:solidFill>
                  <a:schemeClr val="tx2"/>
                </a:solidFill>
                <a:latin typeface="Verdana" charset="0"/>
                <a:cs typeface="Verdana" charset="0"/>
              </a:rPr>
              <a:t>ITPM Agile Process</a:t>
            </a:r>
            <a:endParaRPr lang="zh-CN" altLang="en-US" sz="1800" b="0" dirty="0">
              <a:solidFill>
                <a:schemeClr val="tx2"/>
              </a:solidFill>
              <a:latin typeface="Verdana" charset="0"/>
              <a:cs typeface="Verdana" charset="0"/>
            </a:endParaRPr>
          </a:p>
        </p:txBody>
      </p:sp>
      <p:sp>
        <p:nvSpPr>
          <p:cNvPr id="22532" name="Rectangle 2"/>
          <p:cNvSpPr>
            <a:spLocks noChangeArrowheads="1"/>
          </p:cNvSpPr>
          <p:nvPr/>
        </p:nvSpPr>
        <p:spPr bwMode="auto">
          <a:xfrm>
            <a:off x="1" y="-184649"/>
            <a:ext cx="184670" cy="369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10" tIns="45703" rIns="91410" bIns="45703" anchor="ct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endParaRPr lang="en-US" altLang="en-US"/>
          </a:p>
        </p:txBody>
      </p:sp>
      <p:sp>
        <p:nvSpPr>
          <p:cNvPr id="67" name="Sechseck 45"/>
          <p:cNvSpPr/>
          <p:nvPr/>
        </p:nvSpPr>
        <p:spPr>
          <a:xfrm>
            <a:off x="10155241" y="7780338"/>
            <a:ext cx="274637" cy="157162"/>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de-DE" sz="800" b="1"/>
              <a:t>QG</a:t>
            </a:r>
          </a:p>
        </p:txBody>
      </p:sp>
      <p:sp>
        <p:nvSpPr>
          <p:cNvPr id="11" name="Sechseck 45"/>
          <p:cNvSpPr/>
          <p:nvPr/>
        </p:nvSpPr>
        <p:spPr>
          <a:xfrm>
            <a:off x="10639428" y="8123238"/>
            <a:ext cx="274638" cy="157162"/>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de-DE" sz="800" b="1"/>
              <a:t>QG</a:t>
            </a: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p:nvPr/>
        </p:nvSpPr>
        <p:spPr>
          <a:xfrm>
            <a:off x="0" y="4118236"/>
            <a:ext cx="9144000" cy="541746"/>
          </a:xfrm>
          <a:prstGeom prst="rect">
            <a:avLst/>
          </a:prstGeom>
          <a:solidFill>
            <a:srgbClr val="0E7FB7"/>
          </a:solidFill>
          <a:ln>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108000"/>
              </a:lnSpc>
              <a:spcAft>
                <a:spcPts val="1008"/>
              </a:spcAft>
            </a:pPr>
            <a:r>
              <a:rPr lang="en-US" sz="1400" b="1" dirty="0">
                <a:solidFill>
                  <a:schemeClr val="bg1"/>
                </a:solidFill>
                <a:latin typeface="微软雅黑" panose="020B0503020204020204" pitchFamily="34" charset="-122"/>
                <a:ea typeface="微软雅黑" panose="020B0503020204020204" pitchFamily="34" charset="-122"/>
              </a:rPr>
              <a:t>      </a:t>
            </a:r>
            <a:r>
              <a:rPr lang="en-US" sz="1600" b="1" dirty="0">
                <a:solidFill>
                  <a:schemeClr val="bg1"/>
                </a:solidFill>
                <a:latin typeface="BMWTypeCondensedLight" panose="020B0306020202020204" pitchFamily="34" charset="0"/>
                <a:ea typeface="微软雅黑" panose="020B0503020204020204" pitchFamily="34" charset="-122"/>
              </a:rPr>
              <a:t>Based upon BMW requirements Atos upgraded the whole quality management process</a:t>
            </a:r>
          </a:p>
        </p:txBody>
      </p:sp>
      <p:sp>
        <p:nvSpPr>
          <p:cNvPr id="4" name="TextBox 3"/>
          <p:cNvSpPr txBox="1"/>
          <p:nvPr/>
        </p:nvSpPr>
        <p:spPr>
          <a:xfrm>
            <a:off x="6804248" y="1203598"/>
            <a:ext cx="2148858" cy="1569660"/>
          </a:xfrm>
          <a:prstGeom prst="rect">
            <a:avLst/>
          </a:prstGeom>
          <a:noFill/>
        </p:spPr>
        <p:txBody>
          <a:bodyPr wrap="none" rtlCol="0">
            <a:spAutoFit/>
          </a:bodyPr>
          <a:lstStyle/>
          <a:p>
            <a:pPr marL="285750" indent="-285750">
              <a:buFont typeface="Wingdings" panose="05000000000000000000" pitchFamily="2" charset="2"/>
              <a:buChar char="ü"/>
            </a:pPr>
            <a:r>
              <a:rPr lang="en-US" altLang="zh-CN" sz="1200" dirty="0"/>
              <a:t>Incident Process</a:t>
            </a:r>
          </a:p>
          <a:p>
            <a:pPr marL="285750" indent="-285750">
              <a:buFont typeface="Wingdings" panose="05000000000000000000" pitchFamily="2" charset="2"/>
              <a:buChar char="ü"/>
            </a:pPr>
            <a:r>
              <a:rPr lang="en-US" altLang="zh-CN" sz="1200" dirty="0"/>
              <a:t>Problem Process</a:t>
            </a:r>
          </a:p>
          <a:p>
            <a:pPr marL="285750" indent="-285750">
              <a:buFont typeface="Wingdings" panose="05000000000000000000" pitchFamily="2" charset="2"/>
              <a:buChar char="ü"/>
            </a:pPr>
            <a:r>
              <a:rPr lang="en-US" altLang="zh-CN" sz="1200" dirty="0"/>
              <a:t>Service Request</a:t>
            </a:r>
          </a:p>
          <a:p>
            <a:pPr marL="285750" indent="-285750">
              <a:buFont typeface="Wingdings" panose="05000000000000000000" pitchFamily="2" charset="2"/>
              <a:buChar char="ü"/>
            </a:pPr>
            <a:r>
              <a:rPr lang="en-US" altLang="zh-CN" sz="1200" dirty="0"/>
              <a:t>Change Process</a:t>
            </a:r>
          </a:p>
          <a:p>
            <a:pPr marL="285750" indent="-285750">
              <a:buFont typeface="Wingdings" panose="05000000000000000000" pitchFamily="2" charset="2"/>
              <a:buChar char="ü"/>
            </a:pPr>
            <a:r>
              <a:rPr lang="en-US" altLang="zh-CN" sz="1200" dirty="0"/>
              <a:t>Release Process</a:t>
            </a:r>
          </a:p>
          <a:p>
            <a:pPr marL="285750" indent="-285750">
              <a:buFont typeface="Wingdings" panose="05000000000000000000" pitchFamily="2" charset="2"/>
              <a:buChar char="ü"/>
            </a:pPr>
            <a:r>
              <a:rPr lang="en-US" altLang="zh-CN" sz="1200" dirty="0"/>
              <a:t>Configuration Process</a:t>
            </a:r>
          </a:p>
          <a:p>
            <a:pPr marL="285750" indent="-285750">
              <a:buFont typeface="Wingdings" panose="05000000000000000000" pitchFamily="2" charset="2"/>
              <a:buChar char="ü"/>
            </a:pPr>
            <a:r>
              <a:rPr lang="en-US" altLang="zh-CN" sz="1200" dirty="0"/>
              <a:t>Knowledge Process</a:t>
            </a:r>
          </a:p>
          <a:p>
            <a:endParaRPr lang="zh-CN" altLang="en-US" sz="1200" dirty="0"/>
          </a:p>
        </p:txBody>
      </p:sp>
      <p:pic>
        <p:nvPicPr>
          <p:cNvPr id="10" name="Picture 3">
            <a:extLst>
              <a:ext uri="{FF2B5EF4-FFF2-40B4-BE49-F238E27FC236}">
                <a16:creationId xmlns:a16="http://schemas.microsoft.com/office/drawing/2014/main" id="{518D21D2-14B3-44AC-8F0D-B6908F8AE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967035"/>
            <a:ext cx="6007521" cy="3151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2602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191" y="1191"/>
          <a:ext cx="1190" cy="1190"/>
        </p:xfrm>
        <a:graphic>
          <a:graphicData uri="http://schemas.openxmlformats.org/presentationml/2006/ole">
            <mc:AlternateContent xmlns:mc="http://schemas.openxmlformats.org/markup-compatibility/2006">
              <mc:Choice xmlns:v="urn:schemas-microsoft-com:vml" Requires="v">
                <p:oleObj spid="_x0000_s7169" name="think-cell Slide" r:id="rId5" imgW="216" imgH="216" progId="TCLayout.ActiveDocument.1">
                  <p:embed/>
                </p:oleObj>
              </mc:Choice>
              <mc:Fallback>
                <p:oleObj name="think-cell Slide" r:id="rId5" imgW="216" imgH="216" progId="TCLayout.ActiveDocument.1">
                  <p:embed/>
                  <p:pic>
                    <p:nvPicPr>
                      <p:cNvPr id="4" name="Object 3" hidden="1"/>
                      <p:cNvPicPr/>
                      <p:nvPr/>
                    </p:nvPicPr>
                    <p:blipFill>
                      <a:blip r:embed="rId6"/>
                      <a:stretch>
                        <a:fillRect/>
                      </a:stretch>
                    </p:blipFill>
                    <p:spPr>
                      <a:xfrm>
                        <a:off x="1191" y="1191"/>
                        <a:ext cx="1190" cy="1190"/>
                      </a:xfrm>
                      <a:prstGeom prst="rect">
                        <a:avLst/>
                      </a:prstGeom>
                    </p:spPr>
                  </p:pic>
                </p:oleObj>
              </mc:Fallback>
            </mc:AlternateContent>
          </a:graphicData>
        </a:graphic>
      </p:graphicFrame>
      <p:sp>
        <p:nvSpPr>
          <p:cNvPr id="2" name="Title 1"/>
          <p:cNvSpPr>
            <a:spLocks noGrp="1"/>
          </p:cNvSpPr>
          <p:nvPr>
            <p:ph type="title"/>
          </p:nvPr>
        </p:nvSpPr>
        <p:spPr>
          <a:xfrm>
            <a:off x="216488" y="123477"/>
            <a:ext cx="8748000" cy="810239"/>
          </a:xfrm>
        </p:spPr>
        <p:txBody>
          <a:bodyPr/>
          <a:lstStyle/>
          <a:p>
            <a:r>
              <a:rPr lang="en-US" sz="2000" dirty="0"/>
              <a:t>Transition Plan</a:t>
            </a:r>
            <a:br>
              <a:rPr lang="en-US" sz="2000" dirty="0"/>
            </a:br>
            <a:r>
              <a:rPr lang="en-US" sz="1800" b="0" dirty="0">
                <a:solidFill>
                  <a:schemeClr val="accent1"/>
                </a:solidFill>
              </a:rPr>
              <a:t>Approach</a:t>
            </a:r>
          </a:p>
        </p:txBody>
      </p:sp>
      <p:sp>
        <p:nvSpPr>
          <p:cNvPr id="190" name="Rectangle 107"/>
          <p:cNvSpPr>
            <a:spLocks noChangeArrowheads="1"/>
          </p:cNvSpPr>
          <p:nvPr/>
        </p:nvSpPr>
        <p:spPr bwMode="auto">
          <a:xfrm>
            <a:off x="222925" y="3318934"/>
            <a:ext cx="8674681" cy="1341048"/>
          </a:xfrm>
          <a:prstGeom prst="rect">
            <a:avLst/>
          </a:prstGeom>
          <a:solidFill>
            <a:schemeClr val="bg1"/>
          </a:solidFill>
          <a:ln w="9525" algn="ctr">
            <a:solidFill>
              <a:srgbClr val="0066A1"/>
            </a:solidFill>
            <a:miter lim="800000"/>
            <a:headEnd/>
            <a:tailEnd/>
          </a:ln>
          <a:effectLst/>
        </p:spPr>
        <p:txBody>
          <a:bodyPr lIns="2564145" tIns="45714" rIns="67478" bIns="45714" anchor="ctr"/>
          <a:lstStyle/>
          <a:p>
            <a:pPr marL="134496" indent="-134496" defTabSz="914415" fontAlgn="base">
              <a:spcBef>
                <a:spcPts val="225"/>
              </a:spcBef>
              <a:spcAft>
                <a:spcPct val="0"/>
              </a:spcAft>
              <a:buClr>
                <a:srgbClr val="0066A1"/>
              </a:buClr>
              <a:buFont typeface="Lucida Sans Unicode" panose="020B0602030504020204" pitchFamily="34" charset="0"/>
              <a:buChar char="▶"/>
            </a:pPr>
            <a:r>
              <a:rPr lang="en-US" sz="900" dirty="0">
                <a:solidFill>
                  <a:prstClr val="black"/>
                </a:solidFill>
                <a:cs typeface="MS PGothic"/>
              </a:rPr>
              <a:t>All KT capture docs. and  final sign-off will be done by </a:t>
            </a:r>
            <a:r>
              <a:rPr lang="en-US" altLang="zh-CN" sz="900" dirty="0">
                <a:solidFill>
                  <a:prstClr val="black"/>
                </a:solidFill>
                <a:cs typeface="MS PGothic"/>
              </a:rPr>
              <a:t>BMW</a:t>
            </a:r>
            <a:endParaRPr lang="en-US" sz="900" dirty="0">
              <a:solidFill>
                <a:prstClr val="black"/>
              </a:solidFill>
              <a:cs typeface="MS PGothic"/>
            </a:endParaRPr>
          </a:p>
          <a:p>
            <a:pPr marL="134496" indent="-134496" defTabSz="914415" fontAlgn="base">
              <a:spcBef>
                <a:spcPts val="225"/>
              </a:spcBef>
              <a:spcAft>
                <a:spcPct val="0"/>
              </a:spcAft>
              <a:buClr>
                <a:srgbClr val="0066A1"/>
              </a:buClr>
              <a:buFont typeface="Lucida Sans Unicode" panose="020B0602030504020204" pitchFamily="34" charset="0"/>
              <a:buChar char="▶"/>
            </a:pPr>
            <a:r>
              <a:rPr lang="en-US" sz="900" dirty="0">
                <a:solidFill>
                  <a:prstClr val="black"/>
                </a:solidFill>
                <a:cs typeface="MS PGothic"/>
              </a:rPr>
              <a:t>Reverse KT ratings from Incumbent &amp; </a:t>
            </a:r>
            <a:r>
              <a:rPr lang="en-US" altLang="zh-CN" sz="900" dirty="0">
                <a:solidFill>
                  <a:prstClr val="black"/>
                </a:solidFill>
                <a:cs typeface="MS PGothic"/>
              </a:rPr>
              <a:t>BMW </a:t>
            </a:r>
            <a:r>
              <a:rPr lang="en-US" sz="900" dirty="0">
                <a:solidFill>
                  <a:prstClr val="black"/>
                </a:solidFill>
                <a:cs typeface="MS PGothic"/>
              </a:rPr>
              <a:t>leads to be assessed &amp; mitigations will be drawn for Job sharing &amp; Service Demo (Shadow-)Phases </a:t>
            </a:r>
          </a:p>
          <a:p>
            <a:pPr marL="134496" indent="-134496" defTabSz="914415" fontAlgn="base">
              <a:spcBef>
                <a:spcPts val="225"/>
              </a:spcBef>
              <a:spcAft>
                <a:spcPct val="0"/>
              </a:spcAft>
              <a:buClr>
                <a:srgbClr val="0066A1"/>
              </a:buClr>
              <a:buFont typeface="Lucida Sans Unicode" panose="020B0602030504020204" pitchFamily="34" charset="0"/>
              <a:buChar char="▶"/>
            </a:pPr>
            <a:r>
              <a:rPr lang="en-US" sz="900" dirty="0">
                <a:solidFill>
                  <a:prstClr val="black"/>
                </a:solidFill>
                <a:cs typeface="MS PGothic"/>
              </a:rPr>
              <a:t>Atos Teams will measure the KPI’s/SLA’s as agreed and will report the progress on a weekly basis. This will also be the basis to demonstrate the readiness to move to steady state</a:t>
            </a:r>
          </a:p>
          <a:p>
            <a:pPr marL="134496" indent="-134496" defTabSz="914415" fontAlgn="base">
              <a:spcBef>
                <a:spcPts val="225"/>
              </a:spcBef>
              <a:spcAft>
                <a:spcPct val="0"/>
              </a:spcAft>
              <a:buClr>
                <a:srgbClr val="0066A1"/>
              </a:buClr>
              <a:buFont typeface="Lucida Sans Unicode" panose="020B0602030504020204" pitchFamily="34" charset="0"/>
              <a:buChar char="▶"/>
            </a:pPr>
            <a:r>
              <a:rPr lang="en-US" sz="900" dirty="0">
                <a:solidFill>
                  <a:prstClr val="black"/>
                </a:solidFill>
                <a:cs typeface="MS PGothic"/>
              </a:rPr>
              <a:t>Daily calls to monitor the KT, job sharing &amp; service demonstration phase between leads of all three parties</a:t>
            </a:r>
          </a:p>
          <a:p>
            <a:pPr marL="134496" indent="-134496" defTabSz="914415" fontAlgn="base">
              <a:spcBef>
                <a:spcPts val="225"/>
              </a:spcBef>
              <a:spcAft>
                <a:spcPct val="0"/>
              </a:spcAft>
              <a:buClr>
                <a:srgbClr val="0066A1"/>
              </a:buClr>
              <a:buFont typeface="Lucida Sans Unicode" panose="020B0602030504020204" pitchFamily="34" charset="0"/>
              <a:buChar char="▶"/>
            </a:pPr>
            <a:r>
              <a:rPr lang="en-US" sz="900" dirty="0">
                <a:solidFill>
                  <a:prstClr val="black"/>
                </a:solidFill>
                <a:cs typeface="MS PGothic"/>
              </a:rPr>
              <a:t>Joint Sign off process by </a:t>
            </a:r>
            <a:r>
              <a:rPr lang="en-US" altLang="zh-CN" sz="900" dirty="0">
                <a:solidFill>
                  <a:prstClr val="black"/>
                </a:solidFill>
                <a:cs typeface="MS PGothic"/>
              </a:rPr>
              <a:t>BMW </a:t>
            </a:r>
            <a:r>
              <a:rPr lang="en-US" sz="900" dirty="0">
                <a:solidFill>
                  <a:prstClr val="black"/>
                </a:solidFill>
                <a:cs typeface="MS PGothic"/>
              </a:rPr>
              <a:t>and Atos with inputs from the current incumbent teams </a:t>
            </a:r>
          </a:p>
        </p:txBody>
      </p:sp>
      <p:sp>
        <p:nvSpPr>
          <p:cNvPr id="191" name="Rectangle 93"/>
          <p:cNvSpPr>
            <a:spLocks noChangeArrowheads="1"/>
          </p:cNvSpPr>
          <p:nvPr/>
        </p:nvSpPr>
        <p:spPr bwMode="auto">
          <a:xfrm>
            <a:off x="472285" y="4005691"/>
            <a:ext cx="2016125" cy="614993"/>
          </a:xfrm>
          <a:prstGeom prst="rect">
            <a:avLst/>
          </a:prstGeom>
          <a:noFill/>
          <a:ln w="9525" algn="ctr">
            <a:solidFill>
              <a:schemeClr val="bg2"/>
            </a:solidFill>
            <a:miter lim="800000"/>
            <a:headEnd/>
            <a:tailEnd/>
          </a:ln>
          <a:effectLst/>
        </p:spPr>
        <p:txBody>
          <a:bodyPr lIns="91428" tIns="45714" rIns="91428" bIns="45714"/>
          <a:lstStyle/>
          <a:p>
            <a:pPr algn="ctr" defTabSz="914415" fontAlgn="base">
              <a:spcBef>
                <a:spcPct val="50000"/>
              </a:spcBef>
              <a:spcAft>
                <a:spcPct val="0"/>
              </a:spcAft>
            </a:pPr>
            <a:r>
              <a:rPr lang="en-US" sz="1000" b="1" dirty="0">
                <a:solidFill>
                  <a:srgbClr val="000000"/>
                </a:solidFill>
                <a:cs typeface="MS PGothic"/>
              </a:rPr>
              <a:t>Transition Management </a:t>
            </a:r>
          </a:p>
        </p:txBody>
      </p:sp>
      <p:sp>
        <p:nvSpPr>
          <p:cNvPr id="199" name="TextBox 37"/>
          <p:cNvSpPr txBox="1">
            <a:spLocks noChangeArrowheads="1"/>
          </p:cNvSpPr>
          <p:nvPr/>
        </p:nvSpPr>
        <p:spPr bwMode="auto">
          <a:xfrm>
            <a:off x="1339283" y="4488033"/>
            <a:ext cx="282130" cy="107722"/>
          </a:xfrm>
          <a:prstGeom prst="rect">
            <a:avLst/>
          </a:prstGeom>
          <a:noFill/>
          <a:ln w="9525">
            <a:noFill/>
            <a:miter lim="800000"/>
            <a:headEnd/>
            <a:tailEnd/>
          </a:ln>
          <a:effectLst/>
        </p:spPr>
        <p:txBody>
          <a:bodyPr wrap="none" lIns="0" tIns="0" rIns="0" bIns="0">
            <a:spAutoFit/>
          </a:bodyPr>
          <a:lstStyle/>
          <a:p>
            <a:pPr algn="ctr" defTabSz="914415" fontAlgn="base">
              <a:spcBef>
                <a:spcPct val="50000"/>
              </a:spcBef>
              <a:spcAft>
                <a:spcPct val="0"/>
              </a:spcAft>
            </a:pPr>
            <a:r>
              <a:rPr lang="en-US" sz="700" b="1" dirty="0">
                <a:solidFill>
                  <a:srgbClr val="000000"/>
                </a:solidFill>
                <a:cs typeface="MS PGothic"/>
              </a:rPr>
              <a:t>Input</a:t>
            </a:r>
          </a:p>
        </p:txBody>
      </p:sp>
      <p:sp>
        <p:nvSpPr>
          <p:cNvPr id="200" name="TextBox 40"/>
          <p:cNvSpPr txBox="1">
            <a:spLocks noChangeArrowheads="1"/>
          </p:cNvSpPr>
          <p:nvPr/>
        </p:nvSpPr>
        <p:spPr bwMode="auto">
          <a:xfrm>
            <a:off x="2029364" y="4488033"/>
            <a:ext cx="418384" cy="107722"/>
          </a:xfrm>
          <a:prstGeom prst="rect">
            <a:avLst/>
          </a:prstGeom>
          <a:noFill/>
          <a:ln w="9525">
            <a:noFill/>
            <a:miter lim="800000"/>
            <a:headEnd/>
            <a:tailEnd/>
          </a:ln>
          <a:effectLst/>
        </p:spPr>
        <p:txBody>
          <a:bodyPr wrap="none" lIns="0" tIns="0" rIns="0" bIns="0">
            <a:spAutoFit/>
          </a:bodyPr>
          <a:lstStyle/>
          <a:p>
            <a:pPr algn="ctr" defTabSz="914415" fontAlgn="base">
              <a:spcBef>
                <a:spcPct val="50000"/>
              </a:spcBef>
              <a:spcAft>
                <a:spcPct val="0"/>
              </a:spcAft>
            </a:pPr>
            <a:r>
              <a:rPr lang="en-US" sz="700" b="1" dirty="0">
                <a:solidFill>
                  <a:srgbClr val="000000"/>
                </a:solidFill>
                <a:cs typeface="MS PGothic"/>
              </a:rPr>
              <a:t>Reviews</a:t>
            </a:r>
          </a:p>
        </p:txBody>
      </p:sp>
      <p:sp>
        <p:nvSpPr>
          <p:cNvPr id="201" name="TextBox 53"/>
          <p:cNvSpPr txBox="1">
            <a:spLocks noChangeArrowheads="1"/>
          </p:cNvSpPr>
          <p:nvPr/>
        </p:nvSpPr>
        <p:spPr bwMode="auto">
          <a:xfrm>
            <a:off x="1480598" y="3146514"/>
            <a:ext cx="339838" cy="107722"/>
          </a:xfrm>
          <a:prstGeom prst="rect">
            <a:avLst/>
          </a:prstGeom>
          <a:noFill/>
          <a:ln w="9525">
            <a:noFill/>
            <a:miter lim="800000"/>
            <a:headEnd/>
            <a:tailEnd/>
          </a:ln>
          <a:effectLst/>
        </p:spPr>
        <p:txBody>
          <a:bodyPr wrap="none" lIns="0" tIns="0" rIns="0" bIns="0">
            <a:spAutoFit/>
          </a:bodyPr>
          <a:lstStyle/>
          <a:p>
            <a:pPr algn="ctr" defTabSz="914415" fontAlgn="base">
              <a:spcBef>
                <a:spcPct val="50000"/>
              </a:spcBef>
              <a:spcAft>
                <a:spcPct val="0"/>
              </a:spcAft>
            </a:pPr>
            <a:r>
              <a:rPr lang="en-US" sz="700" b="1" dirty="0">
                <a:solidFill>
                  <a:srgbClr val="000000"/>
                </a:solidFill>
                <a:latin typeface="Arial" panose="020B0604020202020204" pitchFamily="34" charset="0"/>
                <a:cs typeface="Arial" panose="020B0604020202020204" pitchFamily="34" charset="0"/>
              </a:rPr>
              <a:t>Sign-off</a:t>
            </a:r>
          </a:p>
        </p:txBody>
      </p:sp>
      <p:sp>
        <p:nvSpPr>
          <p:cNvPr id="202" name="TextBox 82"/>
          <p:cNvSpPr txBox="1">
            <a:spLocks noChangeArrowheads="1"/>
          </p:cNvSpPr>
          <p:nvPr/>
        </p:nvSpPr>
        <p:spPr bwMode="auto">
          <a:xfrm>
            <a:off x="7304211" y="3146514"/>
            <a:ext cx="339838" cy="107722"/>
          </a:xfrm>
          <a:prstGeom prst="rect">
            <a:avLst/>
          </a:prstGeom>
          <a:noFill/>
          <a:ln w="9525">
            <a:noFill/>
            <a:miter lim="800000"/>
            <a:headEnd/>
            <a:tailEnd/>
          </a:ln>
          <a:effectLst/>
        </p:spPr>
        <p:txBody>
          <a:bodyPr wrap="none" lIns="0" tIns="0" rIns="0" bIns="0">
            <a:spAutoFit/>
          </a:bodyPr>
          <a:lstStyle/>
          <a:p>
            <a:pPr algn="ctr" defTabSz="914415" fontAlgn="base">
              <a:spcBef>
                <a:spcPct val="50000"/>
              </a:spcBef>
              <a:spcAft>
                <a:spcPct val="0"/>
              </a:spcAft>
            </a:pPr>
            <a:r>
              <a:rPr lang="en-US" sz="700" b="1" dirty="0">
                <a:solidFill>
                  <a:srgbClr val="000000"/>
                </a:solidFill>
                <a:latin typeface="Arial" panose="020B0604020202020204" pitchFamily="34" charset="0"/>
                <a:cs typeface="Arial" panose="020B0604020202020204" pitchFamily="34" charset="0"/>
              </a:rPr>
              <a:t>Sign-off</a:t>
            </a:r>
          </a:p>
        </p:txBody>
      </p:sp>
      <p:sp>
        <p:nvSpPr>
          <p:cNvPr id="204" name="TextBox 85"/>
          <p:cNvSpPr txBox="1"/>
          <p:nvPr/>
        </p:nvSpPr>
        <p:spPr>
          <a:xfrm>
            <a:off x="950892" y="3373453"/>
            <a:ext cx="1058909" cy="138467"/>
          </a:xfrm>
          <a:prstGeom prst="rect">
            <a:avLst/>
          </a:prstGeom>
          <a:noFill/>
        </p:spPr>
        <p:txBody>
          <a:bodyPr wrap="none" lIns="0" tIns="0" rIns="0" bIns="0">
            <a:spAutoFit/>
          </a:bodyPr>
          <a:lstStyle/>
          <a:p>
            <a:pPr algn="ctr" defTabSz="914415" fontAlgn="base">
              <a:spcBef>
                <a:spcPct val="50000"/>
              </a:spcBef>
              <a:spcAft>
                <a:spcPct val="0"/>
              </a:spcAft>
              <a:defRPr/>
            </a:pPr>
            <a:r>
              <a:rPr lang="en-US" sz="900" b="1" dirty="0">
                <a:solidFill>
                  <a:srgbClr val="000000"/>
                </a:solidFill>
              </a:rPr>
              <a:t>Sign-off Process</a:t>
            </a:r>
          </a:p>
        </p:txBody>
      </p:sp>
      <p:sp>
        <p:nvSpPr>
          <p:cNvPr id="205" name="Rectangle 94"/>
          <p:cNvSpPr>
            <a:spLocks noChangeArrowheads="1"/>
          </p:cNvSpPr>
          <p:nvPr/>
        </p:nvSpPr>
        <p:spPr bwMode="auto">
          <a:xfrm>
            <a:off x="472285" y="3552898"/>
            <a:ext cx="2016125" cy="377912"/>
          </a:xfrm>
          <a:prstGeom prst="rect">
            <a:avLst/>
          </a:prstGeom>
          <a:noFill/>
          <a:ln w="9525" algn="ctr">
            <a:solidFill>
              <a:schemeClr val="bg2"/>
            </a:solidFill>
            <a:miter lim="800000"/>
            <a:headEnd/>
            <a:tailEnd/>
          </a:ln>
          <a:effectLst/>
        </p:spPr>
        <p:txBody>
          <a:bodyPr lIns="91428" tIns="26991" rIns="91428" bIns="45714"/>
          <a:lstStyle/>
          <a:p>
            <a:pPr algn="ctr" defTabSz="914415" fontAlgn="base">
              <a:spcBef>
                <a:spcPct val="50000"/>
              </a:spcBef>
              <a:spcAft>
                <a:spcPct val="0"/>
              </a:spcAft>
            </a:pPr>
            <a:r>
              <a:rPr lang="en-US" sz="800" b="1" dirty="0">
                <a:solidFill>
                  <a:srgbClr val="000000"/>
                </a:solidFill>
                <a:cs typeface="MS PGothic"/>
              </a:rPr>
              <a:t>Transition Governance</a:t>
            </a:r>
          </a:p>
        </p:txBody>
      </p:sp>
      <p:sp>
        <p:nvSpPr>
          <p:cNvPr id="206" name="Line 66"/>
          <p:cNvSpPr>
            <a:spLocks noChangeShapeType="1"/>
          </p:cNvSpPr>
          <p:nvPr/>
        </p:nvSpPr>
        <p:spPr bwMode="auto">
          <a:xfrm>
            <a:off x="1650516" y="1604274"/>
            <a:ext cx="0" cy="1527096"/>
          </a:xfrm>
          <a:prstGeom prst="line">
            <a:avLst/>
          </a:prstGeom>
          <a:noFill/>
          <a:ln w="12700">
            <a:solidFill>
              <a:srgbClr val="AEA400"/>
            </a:solidFill>
            <a:round/>
            <a:headEnd/>
            <a:tailEnd type="triangle" w="med" len="med"/>
          </a:ln>
          <a:effectLst/>
        </p:spPr>
        <p:txBody>
          <a:bodyPr lIns="91428" tIns="45714" rIns="91428" bIns="45714"/>
          <a:lstStyle/>
          <a:p>
            <a:pPr defTabSz="914415" fontAlgn="base">
              <a:spcBef>
                <a:spcPct val="0"/>
              </a:spcBef>
              <a:spcAft>
                <a:spcPct val="0"/>
              </a:spcAft>
            </a:pPr>
            <a:endParaRPr lang="en-US" dirty="0">
              <a:solidFill>
                <a:srgbClr val="000000"/>
              </a:solidFill>
            </a:endParaRPr>
          </a:p>
        </p:txBody>
      </p:sp>
      <p:sp>
        <p:nvSpPr>
          <p:cNvPr id="207" name="Line 68"/>
          <p:cNvSpPr>
            <a:spLocks noChangeShapeType="1"/>
          </p:cNvSpPr>
          <p:nvPr/>
        </p:nvSpPr>
        <p:spPr bwMode="auto">
          <a:xfrm>
            <a:off x="4574630" y="1604274"/>
            <a:ext cx="0" cy="1527096"/>
          </a:xfrm>
          <a:prstGeom prst="line">
            <a:avLst/>
          </a:prstGeom>
          <a:noFill/>
          <a:ln w="12700">
            <a:solidFill>
              <a:schemeClr val="bg2"/>
            </a:solidFill>
            <a:round/>
            <a:headEnd/>
            <a:tailEnd type="triangle" w="med" len="med"/>
          </a:ln>
          <a:effectLst/>
        </p:spPr>
        <p:txBody>
          <a:bodyPr lIns="91428" tIns="45714" rIns="91428" bIns="45714"/>
          <a:lstStyle/>
          <a:p>
            <a:pPr defTabSz="914415" fontAlgn="base">
              <a:spcBef>
                <a:spcPct val="0"/>
              </a:spcBef>
              <a:spcAft>
                <a:spcPct val="0"/>
              </a:spcAft>
            </a:pPr>
            <a:endParaRPr lang="en-US" dirty="0">
              <a:solidFill>
                <a:srgbClr val="000000"/>
              </a:solidFill>
            </a:endParaRPr>
          </a:p>
        </p:txBody>
      </p:sp>
      <p:sp>
        <p:nvSpPr>
          <p:cNvPr id="208" name="Line 70"/>
          <p:cNvSpPr>
            <a:spLocks noChangeShapeType="1"/>
          </p:cNvSpPr>
          <p:nvPr/>
        </p:nvSpPr>
        <p:spPr bwMode="auto">
          <a:xfrm>
            <a:off x="7474130" y="1604161"/>
            <a:ext cx="0" cy="1527096"/>
          </a:xfrm>
          <a:prstGeom prst="line">
            <a:avLst/>
          </a:prstGeom>
          <a:noFill/>
          <a:ln w="12700">
            <a:solidFill>
              <a:srgbClr val="AEA400"/>
            </a:solidFill>
            <a:round/>
            <a:headEnd/>
            <a:tailEnd type="triangle" w="med" len="med"/>
          </a:ln>
          <a:effectLst/>
        </p:spPr>
        <p:txBody>
          <a:bodyPr lIns="91428" tIns="45714" rIns="91428" bIns="45714"/>
          <a:lstStyle/>
          <a:p>
            <a:pPr defTabSz="914415" fontAlgn="base">
              <a:spcBef>
                <a:spcPct val="0"/>
              </a:spcBef>
              <a:spcAft>
                <a:spcPct val="0"/>
              </a:spcAft>
            </a:pPr>
            <a:endParaRPr lang="en-US" dirty="0">
              <a:solidFill>
                <a:srgbClr val="000000"/>
              </a:solidFill>
            </a:endParaRPr>
          </a:p>
        </p:txBody>
      </p:sp>
      <p:sp>
        <p:nvSpPr>
          <p:cNvPr id="209" name="TextBox 84"/>
          <p:cNvSpPr txBox="1">
            <a:spLocks noChangeArrowheads="1"/>
          </p:cNvSpPr>
          <p:nvPr/>
        </p:nvSpPr>
        <p:spPr bwMode="auto">
          <a:xfrm>
            <a:off x="4406317" y="3146514"/>
            <a:ext cx="336631" cy="107722"/>
          </a:xfrm>
          <a:prstGeom prst="rect">
            <a:avLst/>
          </a:prstGeom>
          <a:noFill/>
          <a:ln w="9525">
            <a:noFill/>
            <a:miter lim="800000"/>
            <a:headEnd/>
            <a:tailEnd/>
          </a:ln>
          <a:effectLst/>
        </p:spPr>
        <p:txBody>
          <a:bodyPr wrap="none" lIns="0" tIns="0" rIns="0" bIns="0">
            <a:spAutoFit/>
          </a:bodyPr>
          <a:lstStyle/>
          <a:p>
            <a:pPr algn="ctr" defTabSz="914415" fontAlgn="base">
              <a:spcBef>
                <a:spcPct val="50000"/>
              </a:spcBef>
              <a:spcAft>
                <a:spcPct val="0"/>
              </a:spcAft>
            </a:pPr>
            <a:r>
              <a:rPr lang="en-US" sz="700" dirty="0">
                <a:solidFill>
                  <a:srgbClr val="000000"/>
                </a:solidFill>
                <a:latin typeface="Arial" panose="020B0604020202020204" pitchFamily="34" charset="0"/>
                <a:cs typeface="Arial" panose="020B0604020202020204" pitchFamily="34" charset="0"/>
              </a:rPr>
              <a:t>Reviews</a:t>
            </a:r>
          </a:p>
        </p:txBody>
      </p:sp>
      <p:sp>
        <p:nvSpPr>
          <p:cNvPr id="222" name="TextBox 84"/>
          <p:cNvSpPr txBox="1">
            <a:spLocks noChangeArrowheads="1"/>
          </p:cNvSpPr>
          <p:nvPr/>
        </p:nvSpPr>
        <p:spPr bwMode="auto">
          <a:xfrm>
            <a:off x="5849914" y="3146514"/>
            <a:ext cx="336631" cy="107722"/>
          </a:xfrm>
          <a:prstGeom prst="rect">
            <a:avLst/>
          </a:prstGeom>
          <a:noFill/>
          <a:ln w="9525">
            <a:noFill/>
            <a:miter lim="800000"/>
            <a:headEnd/>
            <a:tailEnd/>
          </a:ln>
          <a:effectLst/>
        </p:spPr>
        <p:txBody>
          <a:bodyPr wrap="none" lIns="0" tIns="0" rIns="0" bIns="0">
            <a:spAutoFit/>
          </a:bodyPr>
          <a:lstStyle/>
          <a:p>
            <a:pPr algn="ctr" defTabSz="914415" fontAlgn="base">
              <a:spcBef>
                <a:spcPct val="50000"/>
              </a:spcBef>
              <a:spcAft>
                <a:spcPct val="0"/>
              </a:spcAft>
            </a:pPr>
            <a:r>
              <a:rPr lang="en-US" sz="700" dirty="0">
                <a:solidFill>
                  <a:srgbClr val="000000"/>
                </a:solidFill>
                <a:latin typeface="Arial" panose="020B0604020202020204" pitchFamily="34" charset="0"/>
                <a:cs typeface="Arial" panose="020B0604020202020204" pitchFamily="34" charset="0"/>
              </a:rPr>
              <a:t>Reviews</a:t>
            </a:r>
          </a:p>
        </p:txBody>
      </p:sp>
      <p:sp>
        <p:nvSpPr>
          <p:cNvPr id="223" name="TextBox 84"/>
          <p:cNvSpPr txBox="1">
            <a:spLocks noChangeArrowheads="1"/>
          </p:cNvSpPr>
          <p:nvPr/>
        </p:nvSpPr>
        <p:spPr bwMode="auto">
          <a:xfrm>
            <a:off x="2943844" y="3146514"/>
            <a:ext cx="336631" cy="107722"/>
          </a:xfrm>
          <a:prstGeom prst="rect">
            <a:avLst/>
          </a:prstGeom>
          <a:noFill/>
          <a:ln w="9525">
            <a:noFill/>
            <a:miter lim="800000"/>
            <a:headEnd/>
            <a:tailEnd/>
          </a:ln>
          <a:effectLst/>
        </p:spPr>
        <p:txBody>
          <a:bodyPr wrap="none" lIns="0" tIns="0" rIns="0" bIns="0">
            <a:spAutoFit/>
          </a:bodyPr>
          <a:lstStyle/>
          <a:p>
            <a:pPr algn="ctr" defTabSz="914415" fontAlgn="base">
              <a:spcBef>
                <a:spcPct val="50000"/>
              </a:spcBef>
              <a:spcAft>
                <a:spcPct val="0"/>
              </a:spcAft>
            </a:pPr>
            <a:r>
              <a:rPr lang="en-US" sz="700" dirty="0">
                <a:solidFill>
                  <a:srgbClr val="000000"/>
                </a:solidFill>
                <a:latin typeface="Arial" panose="020B0604020202020204" pitchFamily="34" charset="0"/>
                <a:cs typeface="Arial" panose="020B0604020202020204" pitchFamily="34" charset="0"/>
              </a:rPr>
              <a:t>Reviews</a:t>
            </a:r>
          </a:p>
        </p:txBody>
      </p:sp>
      <p:sp>
        <p:nvSpPr>
          <p:cNvPr id="221" name="Line 68"/>
          <p:cNvSpPr>
            <a:spLocks noChangeShapeType="1"/>
          </p:cNvSpPr>
          <p:nvPr/>
        </p:nvSpPr>
        <p:spPr bwMode="auto">
          <a:xfrm>
            <a:off x="6029478" y="1575269"/>
            <a:ext cx="0" cy="1527096"/>
          </a:xfrm>
          <a:prstGeom prst="line">
            <a:avLst/>
          </a:prstGeom>
          <a:noFill/>
          <a:ln w="12700">
            <a:solidFill>
              <a:schemeClr val="bg2"/>
            </a:solidFill>
            <a:round/>
            <a:headEnd/>
            <a:tailEnd type="triangle" w="med" len="med"/>
          </a:ln>
          <a:effectLst/>
        </p:spPr>
        <p:txBody>
          <a:bodyPr lIns="91428" tIns="45714" rIns="91428" bIns="45714"/>
          <a:lstStyle/>
          <a:p>
            <a:pPr defTabSz="914415" fontAlgn="base">
              <a:spcBef>
                <a:spcPct val="0"/>
              </a:spcBef>
              <a:spcAft>
                <a:spcPct val="0"/>
              </a:spcAft>
            </a:pPr>
            <a:endParaRPr lang="en-US" dirty="0">
              <a:solidFill>
                <a:srgbClr val="000000"/>
              </a:solidFill>
            </a:endParaRPr>
          </a:p>
        </p:txBody>
      </p:sp>
      <p:sp>
        <p:nvSpPr>
          <p:cNvPr id="224" name="Line 68"/>
          <p:cNvSpPr>
            <a:spLocks noChangeShapeType="1"/>
          </p:cNvSpPr>
          <p:nvPr/>
        </p:nvSpPr>
        <p:spPr bwMode="auto">
          <a:xfrm>
            <a:off x="3112158" y="1587210"/>
            <a:ext cx="0" cy="1527096"/>
          </a:xfrm>
          <a:prstGeom prst="line">
            <a:avLst/>
          </a:prstGeom>
          <a:noFill/>
          <a:ln w="12700">
            <a:solidFill>
              <a:schemeClr val="bg2"/>
            </a:solidFill>
            <a:round/>
            <a:headEnd/>
            <a:tailEnd type="triangle" w="med" len="med"/>
          </a:ln>
          <a:effectLst/>
        </p:spPr>
        <p:txBody>
          <a:bodyPr lIns="91428" tIns="45714" rIns="91428" bIns="45714"/>
          <a:lstStyle/>
          <a:p>
            <a:pPr defTabSz="914415" fontAlgn="base">
              <a:spcBef>
                <a:spcPct val="0"/>
              </a:spcBef>
              <a:spcAft>
                <a:spcPct val="0"/>
              </a:spcAft>
            </a:pPr>
            <a:endParaRPr lang="en-US" dirty="0">
              <a:solidFill>
                <a:srgbClr val="000000"/>
              </a:solidFill>
            </a:endParaRPr>
          </a:p>
        </p:txBody>
      </p:sp>
      <p:sp>
        <p:nvSpPr>
          <p:cNvPr id="192" name="TextBox 11"/>
          <p:cNvSpPr>
            <a:spLocks noChangeArrowheads="1"/>
          </p:cNvSpPr>
          <p:nvPr/>
        </p:nvSpPr>
        <p:spPr bwMode="auto">
          <a:xfrm>
            <a:off x="222924" y="1584837"/>
            <a:ext cx="1393542" cy="1384514"/>
          </a:xfrm>
          <a:prstGeom prst="rect">
            <a:avLst/>
          </a:prstGeom>
          <a:solidFill>
            <a:schemeClr val="bg1"/>
          </a:solidFill>
          <a:ln w="9525">
            <a:solidFill>
              <a:srgbClr val="0066A1"/>
            </a:solidFill>
            <a:miter lim="800000"/>
            <a:headEnd/>
            <a:tailEnd/>
          </a:ln>
          <a:effectLst/>
        </p:spPr>
        <p:txBody>
          <a:bodyPr lIns="89988" tIns="46794" rIns="35996" bIns="35996"/>
          <a:lstStyle/>
          <a:p>
            <a:pPr marL="136877" indent="-136877" defTabSz="914415" fontAlgn="base">
              <a:spcBef>
                <a:spcPct val="20000"/>
              </a:spcBef>
              <a:spcAft>
                <a:spcPct val="0"/>
              </a:spcAft>
              <a:buClr>
                <a:srgbClr val="0066A1"/>
              </a:buClr>
              <a:buFont typeface="Lucida Sans Unicode" pitchFamily="34" charset="0"/>
              <a:buChar char="▶"/>
            </a:pPr>
            <a:r>
              <a:rPr lang="en-US" sz="700" dirty="0">
                <a:solidFill>
                  <a:srgbClr val="000000"/>
                </a:solidFill>
                <a:cs typeface="Arial" panose="020B0604020202020204" pitchFamily="34" charset="0"/>
              </a:rPr>
              <a:t>Planning of training session</a:t>
            </a:r>
          </a:p>
          <a:p>
            <a:pPr marL="136877" indent="-136877" defTabSz="914415" fontAlgn="base">
              <a:spcBef>
                <a:spcPct val="20000"/>
              </a:spcBef>
              <a:spcAft>
                <a:spcPct val="0"/>
              </a:spcAft>
              <a:buClr>
                <a:srgbClr val="0066A1"/>
              </a:buClr>
              <a:buFont typeface="Lucida Sans Unicode" pitchFamily="34" charset="0"/>
              <a:buChar char="▶"/>
            </a:pPr>
            <a:r>
              <a:rPr lang="en-US" altLang="en-US" sz="700" dirty="0">
                <a:solidFill>
                  <a:srgbClr val="000000"/>
                </a:solidFill>
                <a:cs typeface="Arial" panose="020B0604020202020204" pitchFamily="34" charset="0"/>
              </a:rPr>
              <a:t>Conduct joint meetings between Atos, VW&amp; present incumbent to identify the Knowledge areas in scope for transition for each application</a:t>
            </a:r>
          </a:p>
          <a:p>
            <a:pPr marL="136877" indent="-136877" defTabSz="914415" fontAlgn="base">
              <a:spcBef>
                <a:spcPct val="20000"/>
              </a:spcBef>
              <a:spcAft>
                <a:spcPct val="0"/>
              </a:spcAft>
              <a:buClr>
                <a:srgbClr val="0066A1"/>
              </a:buClr>
              <a:buFont typeface="Lucida Sans Unicode" pitchFamily="34" charset="0"/>
              <a:buChar char="▶"/>
            </a:pPr>
            <a:r>
              <a:rPr lang="en-US" altLang="en-US" sz="700" dirty="0">
                <a:solidFill>
                  <a:srgbClr val="000000"/>
                </a:solidFill>
                <a:cs typeface="Arial" panose="020B0604020202020204" pitchFamily="34" charset="0"/>
              </a:rPr>
              <a:t>Finalize KT Model &amp; Plan</a:t>
            </a:r>
          </a:p>
          <a:p>
            <a:pPr marL="136877" indent="-136877" defTabSz="914415" fontAlgn="base">
              <a:spcBef>
                <a:spcPct val="20000"/>
              </a:spcBef>
              <a:spcAft>
                <a:spcPct val="0"/>
              </a:spcAft>
              <a:buClr>
                <a:srgbClr val="0066A1"/>
              </a:buClr>
              <a:buFont typeface="Lucida Sans Unicode" pitchFamily="34" charset="0"/>
              <a:buChar char="▶"/>
            </a:pPr>
            <a:r>
              <a:rPr lang="en-US" altLang="en-US" sz="700" dirty="0">
                <a:solidFill>
                  <a:srgbClr val="000000"/>
                </a:solidFill>
                <a:cs typeface="Arial" panose="020B0604020202020204" pitchFamily="34" charset="0"/>
              </a:rPr>
              <a:t>Check List</a:t>
            </a:r>
          </a:p>
          <a:p>
            <a:pPr marL="177776" indent="-177776" defTabSz="914415" fontAlgn="base">
              <a:spcBef>
                <a:spcPct val="20000"/>
              </a:spcBef>
              <a:spcAft>
                <a:spcPct val="0"/>
              </a:spcAft>
              <a:buClr>
                <a:srgbClr val="0066A1"/>
              </a:buClr>
            </a:pPr>
            <a:endParaRPr lang="en-US" sz="700" dirty="0">
              <a:solidFill>
                <a:srgbClr val="000000"/>
              </a:solidFill>
              <a:cs typeface="Arial" panose="020B0604020202020204" pitchFamily="34" charset="0"/>
            </a:endParaRPr>
          </a:p>
        </p:txBody>
      </p:sp>
      <p:sp>
        <p:nvSpPr>
          <p:cNvPr id="193" name="TextBox 11"/>
          <p:cNvSpPr>
            <a:spLocks noChangeArrowheads="1"/>
          </p:cNvSpPr>
          <p:nvPr/>
        </p:nvSpPr>
        <p:spPr bwMode="auto">
          <a:xfrm>
            <a:off x="1684566" y="1584837"/>
            <a:ext cx="1393542" cy="1384514"/>
          </a:xfrm>
          <a:prstGeom prst="rect">
            <a:avLst/>
          </a:prstGeom>
          <a:solidFill>
            <a:schemeClr val="bg1"/>
          </a:solidFill>
          <a:ln w="9525">
            <a:solidFill>
              <a:srgbClr val="0066A1"/>
            </a:solidFill>
            <a:miter lim="800000"/>
            <a:headEnd/>
            <a:tailEnd/>
          </a:ln>
          <a:effectLst/>
        </p:spPr>
        <p:txBody>
          <a:bodyPr lIns="89988" tIns="46794" rIns="35996" bIns="35996"/>
          <a:lstStyle/>
          <a:p>
            <a:pPr marL="136877" indent="-136877" defTabSz="914415" fontAlgn="base">
              <a:spcBef>
                <a:spcPct val="20000"/>
              </a:spcBef>
              <a:spcAft>
                <a:spcPct val="0"/>
              </a:spcAft>
              <a:buClr>
                <a:srgbClr val="0066A1"/>
              </a:buClr>
              <a:buFont typeface="Lucida Sans Unicode" pitchFamily="34" charset="0"/>
              <a:buChar char="▶"/>
            </a:pPr>
            <a:r>
              <a:rPr lang="en-US" altLang="en-US" sz="700" dirty="0">
                <a:solidFill>
                  <a:srgbClr val="000000"/>
                </a:solidFill>
                <a:cs typeface="Arial" panose="020B0604020202020204" pitchFamily="34" charset="0"/>
              </a:rPr>
              <a:t>Identify the list of all documents required at the time of KT</a:t>
            </a:r>
          </a:p>
          <a:p>
            <a:pPr marL="136877" indent="-136877" defTabSz="914415" fontAlgn="base">
              <a:spcBef>
                <a:spcPct val="20000"/>
              </a:spcBef>
              <a:spcAft>
                <a:spcPct val="0"/>
              </a:spcAft>
              <a:buClr>
                <a:srgbClr val="0066A1"/>
              </a:buClr>
              <a:buFont typeface="Lucida Sans Unicode" pitchFamily="34" charset="0"/>
              <a:buChar char="▶"/>
            </a:pPr>
            <a:r>
              <a:rPr lang="en-US" altLang="en-US" sz="700" dirty="0">
                <a:solidFill>
                  <a:srgbClr val="000000"/>
                </a:solidFill>
                <a:cs typeface="Arial" panose="020B0604020202020204" pitchFamily="34" charset="0"/>
              </a:rPr>
              <a:t>Release meeting invite to all trainers  for KT</a:t>
            </a:r>
          </a:p>
          <a:p>
            <a:pPr marL="136877" indent="-136877" defTabSz="914415" fontAlgn="base">
              <a:spcBef>
                <a:spcPct val="20000"/>
              </a:spcBef>
              <a:spcAft>
                <a:spcPct val="0"/>
              </a:spcAft>
              <a:buClr>
                <a:srgbClr val="0066A1"/>
              </a:buClr>
              <a:buFont typeface="Lucida Sans Unicode" pitchFamily="34" charset="0"/>
              <a:buChar char="▶"/>
            </a:pPr>
            <a:r>
              <a:rPr lang="en-US" altLang="en-US" sz="700" dirty="0">
                <a:solidFill>
                  <a:srgbClr val="000000"/>
                </a:solidFill>
                <a:cs typeface="Arial" panose="020B0604020202020204" pitchFamily="34" charset="0"/>
              </a:rPr>
              <a:t>Finalize day wise KT plan</a:t>
            </a:r>
            <a:br>
              <a:rPr lang="en-US" sz="700" dirty="0">
                <a:solidFill>
                  <a:srgbClr val="000000"/>
                </a:solidFill>
                <a:cs typeface="Arial" panose="020B0604020202020204" pitchFamily="34" charset="0"/>
              </a:rPr>
            </a:br>
            <a:endParaRPr lang="en-US" sz="700" dirty="0">
              <a:solidFill>
                <a:srgbClr val="000000"/>
              </a:solidFill>
              <a:cs typeface="Arial" panose="020B0604020202020204" pitchFamily="34" charset="0"/>
            </a:endParaRPr>
          </a:p>
        </p:txBody>
      </p:sp>
      <p:sp>
        <p:nvSpPr>
          <p:cNvPr id="194" name="TextBox 11"/>
          <p:cNvSpPr>
            <a:spLocks noChangeArrowheads="1"/>
          </p:cNvSpPr>
          <p:nvPr/>
        </p:nvSpPr>
        <p:spPr bwMode="auto">
          <a:xfrm>
            <a:off x="3146208" y="1584837"/>
            <a:ext cx="1393542" cy="1384514"/>
          </a:xfrm>
          <a:prstGeom prst="rect">
            <a:avLst/>
          </a:prstGeom>
          <a:solidFill>
            <a:schemeClr val="bg1"/>
          </a:solidFill>
          <a:ln w="9525">
            <a:solidFill>
              <a:srgbClr val="0066A1"/>
            </a:solidFill>
            <a:miter lim="800000"/>
            <a:headEnd/>
            <a:tailEnd/>
          </a:ln>
          <a:effectLst/>
        </p:spPr>
        <p:txBody>
          <a:bodyPr lIns="89988" tIns="46794" rIns="35996" bIns="35996"/>
          <a:lstStyle/>
          <a:p>
            <a:pPr marL="136877" indent="-136877" defTabSz="914415" fontAlgn="base">
              <a:spcBef>
                <a:spcPct val="20000"/>
              </a:spcBef>
              <a:spcAft>
                <a:spcPct val="0"/>
              </a:spcAft>
              <a:buClr>
                <a:srgbClr val="0066A1"/>
              </a:buClr>
              <a:buFont typeface="Lucida Sans Unicode" pitchFamily="34" charset="0"/>
              <a:buChar char="▶"/>
            </a:pPr>
            <a:r>
              <a:rPr lang="en-US" altLang="en-US" sz="700" dirty="0">
                <a:solidFill>
                  <a:srgbClr val="000000"/>
                </a:solidFill>
                <a:cs typeface="Arial" panose="020B0604020202020204" pitchFamily="34" charset="0"/>
              </a:rPr>
              <a:t>Conduct KT /Training workshops</a:t>
            </a:r>
          </a:p>
          <a:p>
            <a:pPr marL="136877" indent="-136877" defTabSz="914415" fontAlgn="base">
              <a:spcBef>
                <a:spcPct val="20000"/>
              </a:spcBef>
              <a:spcAft>
                <a:spcPct val="0"/>
              </a:spcAft>
              <a:buClr>
                <a:srgbClr val="0066A1"/>
              </a:buClr>
              <a:buFont typeface="Lucida Sans Unicode" pitchFamily="34" charset="0"/>
              <a:buChar char="▶"/>
            </a:pPr>
            <a:r>
              <a:rPr lang="en-US" altLang="ja-JP" sz="700" dirty="0">
                <a:solidFill>
                  <a:srgbClr val="000000"/>
                </a:solidFill>
                <a:cs typeface="Arial" panose="020B0604020202020204" pitchFamily="34" charset="0"/>
              </a:rPr>
              <a:t>Update/create knowledge documents such as application manual, FAQs etc.</a:t>
            </a:r>
          </a:p>
          <a:p>
            <a:pPr marL="136877" indent="-136877" defTabSz="914415" fontAlgn="base">
              <a:spcBef>
                <a:spcPct val="20000"/>
              </a:spcBef>
              <a:spcAft>
                <a:spcPct val="0"/>
              </a:spcAft>
              <a:buClr>
                <a:srgbClr val="0066A1"/>
              </a:buClr>
              <a:buFont typeface="Lucida Sans Unicode" pitchFamily="34" charset="0"/>
              <a:buChar char="▶"/>
            </a:pPr>
            <a:r>
              <a:rPr lang="en-US" altLang="en-US" sz="700" dirty="0">
                <a:solidFill>
                  <a:srgbClr val="000000"/>
                </a:solidFill>
                <a:cs typeface="Arial" panose="020B0604020202020204" pitchFamily="34" charset="0"/>
              </a:rPr>
              <a:t>Record KT session </a:t>
            </a:r>
          </a:p>
          <a:p>
            <a:pPr marL="136877" indent="-136877" defTabSz="914415" fontAlgn="base">
              <a:spcBef>
                <a:spcPct val="20000"/>
              </a:spcBef>
              <a:spcAft>
                <a:spcPct val="0"/>
              </a:spcAft>
              <a:buClr>
                <a:srgbClr val="0066A1"/>
              </a:buClr>
              <a:buFont typeface="Lucida Sans Unicode" pitchFamily="34" charset="0"/>
              <a:buChar char="▶"/>
            </a:pPr>
            <a:r>
              <a:rPr lang="en-US" altLang="en-US" sz="700" dirty="0">
                <a:solidFill>
                  <a:srgbClr val="000000"/>
                </a:solidFill>
                <a:cs typeface="Arial" panose="020B0604020202020204" pitchFamily="34" charset="0"/>
              </a:rPr>
              <a:t>Document the Knowledge Transfer</a:t>
            </a:r>
          </a:p>
          <a:p>
            <a:pPr marL="136877" indent="-136877" defTabSz="914415" fontAlgn="base">
              <a:spcBef>
                <a:spcPct val="20000"/>
              </a:spcBef>
              <a:spcAft>
                <a:spcPct val="0"/>
              </a:spcAft>
              <a:buClr>
                <a:srgbClr val="0066A1"/>
              </a:buClr>
              <a:buFont typeface="Lucida Sans Unicode" pitchFamily="34" charset="0"/>
              <a:buChar char="▶"/>
            </a:pPr>
            <a:r>
              <a:rPr lang="en-US" altLang="en-US" sz="700" dirty="0">
                <a:solidFill>
                  <a:srgbClr val="000000"/>
                </a:solidFill>
                <a:cs typeface="Arial" panose="020B0604020202020204" pitchFamily="34" charset="0"/>
              </a:rPr>
              <a:t>Reverse KT/Review sessions</a:t>
            </a:r>
          </a:p>
          <a:p>
            <a:pPr defTabSz="914415" fontAlgn="base">
              <a:spcBef>
                <a:spcPct val="20000"/>
              </a:spcBef>
              <a:spcAft>
                <a:spcPct val="0"/>
              </a:spcAft>
              <a:buClr>
                <a:srgbClr val="0066A1"/>
              </a:buClr>
            </a:pPr>
            <a:endParaRPr lang="en-US" altLang="en-US" sz="700" dirty="0">
              <a:solidFill>
                <a:srgbClr val="000000"/>
              </a:solidFill>
            </a:endParaRPr>
          </a:p>
          <a:p>
            <a:pPr marL="177776" indent="-177776" defTabSz="914415" fontAlgn="base">
              <a:spcBef>
                <a:spcPct val="20000"/>
              </a:spcBef>
              <a:spcAft>
                <a:spcPct val="0"/>
              </a:spcAft>
              <a:buClr>
                <a:srgbClr val="0066A1"/>
              </a:buClr>
              <a:buFont typeface="Lucida Sans Unicode" pitchFamily="34" charset="0"/>
              <a:buChar char="▶"/>
            </a:pPr>
            <a:endParaRPr lang="en-US" sz="700" dirty="0">
              <a:solidFill>
                <a:srgbClr val="000000"/>
              </a:solidFill>
              <a:cs typeface="MS PGothic"/>
            </a:endParaRPr>
          </a:p>
        </p:txBody>
      </p:sp>
      <p:sp>
        <p:nvSpPr>
          <p:cNvPr id="195" name="TextBox 11"/>
          <p:cNvSpPr>
            <a:spLocks noChangeArrowheads="1"/>
          </p:cNvSpPr>
          <p:nvPr/>
        </p:nvSpPr>
        <p:spPr bwMode="auto">
          <a:xfrm>
            <a:off x="4609511" y="1584837"/>
            <a:ext cx="1393541" cy="1384514"/>
          </a:xfrm>
          <a:prstGeom prst="rect">
            <a:avLst/>
          </a:prstGeom>
          <a:solidFill>
            <a:schemeClr val="bg1"/>
          </a:solidFill>
          <a:ln w="9525">
            <a:solidFill>
              <a:srgbClr val="0066A1"/>
            </a:solidFill>
            <a:miter lim="800000"/>
            <a:headEnd/>
            <a:tailEnd/>
          </a:ln>
          <a:effectLst/>
        </p:spPr>
        <p:txBody>
          <a:bodyPr wrap="square" lIns="89988" tIns="46794" rIns="35996" bIns="35996"/>
          <a:lstStyle/>
          <a:p>
            <a:pPr marL="136877" indent="-136877" defTabSz="914415" fontAlgn="base">
              <a:spcBef>
                <a:spcPct val="20000"/>
              </a:spcBef>
              <a:spcAft>
                <a:spcPct val="0"/>
              </a:spcAft>
              <a:buClr>
                <a:srgbClr val="0066A1"/>
              </a:buClr>
              <a:buFont typeface="Lucida Sans Unicode" pitchFamily="34" charset="0"/>
              <a:buChar char="▶"/>
            </a:pPr>
            <a:r>
              <a:rPr lang="en-US" altLang="en-US" sz="700" dirty="0">
                <a:solidFill>
                  <a:srgbClr val="000000"/>
                </a:solidFill>
                <a:cs typeface="Arial" panose="020B0604020202020204" pitchFamily="34" charset="0"/>
              </a:rPr>
              <a:t>Conduct work shadowing</a:t>
            </a:r>
          </a:p>
          <a:p>
            <a:pPr marL="136877" indent="-136877" defTabSz="914415" fontAlgn="base">
              <a:spcBef>
                <a:spcPct val="20000"/>
              </a:spcBef>
              <a:spcAft>
                <a:spcPct val="0"/>
              </a:spcAft>
              <a:buClr>
                <a:srgbClr val="0066A1"/>
              </a:buClr>
              <a:buFont typeface="Lucida Sans Unicode" pitchFamily="34" charset="0"/>
              <a:buChar char="▶"/>
            </a:pPr>
            <a:r>
              <a:rPr lang="en-US" altLang="ja-JP" sz="700" dirty="0">
                <a:solidFill>
                  <a:srgbClr val="000000"/>
                </a:solidFill>
                <a:cs typeface="Arial" panose="020B0604020202020204" pitchFamily="34" charset="0"/>
              </a:rPr>
              <a:t>OJT (On Job Training). work with SMEs (Incumbents) </a:t>
            </a:r>
          </a:p>
          <a:p>
            <a:pPr marL="136877" indent="-136877" defTabSz="914415" fontAlgn="base">
              <a:spcBef>
                <a:spcPct val="20000"/>
              </a:spcBef>
              <a:spcAft>
                <a:spcPct val="0"/>
              </a:spcAft>
              <a:buClr>
                <a:srgbClr val="0066A1"/>
              </a:buClr>
              <a:buFont typeface="Lucida Sans Unicode" pitchFamily="34" charset="0"/>
              <a:buChar char="▶"/>
            </a:pPr>
            <a:r>
              <a:rPr lang="en-US" altLang="ja-JP" sz="700" dirty="0">
                <a:solidFill>
                  <a:srgbClr val="000000"/>
                </a:solidFill>
                <a:cs typeface="Arial" panose="020B0604020202020204" pitchFamily="34" charset="0"/>
              </a:rPr>
              <a:t>Observe execution of actual tasks as performed by the SMEs </a:t>
            </a:r>
          </a:p>
          <a:p>
            <a:pPr marL="136877" indent="-136877" defTabSz="914415" fontAlgn="base">
              <a:spcBef>
                <a:spcPct val="20000"/>
              </a:spcBef>
              <a:spcAft>
                <a:spcPct val="0"/>
              </a:spcAft>
              <a:buClr>
                <a:srgbClr val="0066A1"/>
              </a:buClr>
              <a:buFont typeface="Lucida Sans Unicode" pitchFamily="34" charset="0"/>
              <a:buChar char="▶"/>
            </a:pPr>
            <a:r>
              <a:rPr lang="en-US" altLang="en-US" sz="700" dirty="0">
                <a:solidFill>
                  <a:srgbClr val="000000"/>
                </a:solidFill>
                <a:cs typeface="Arial" panose="020B0604020202020204" pitchFamily="34" charset="0"/>
              </a:rPr>
              <a:t>Atos working on tickets in consultation with the present incumbents</a:t>
            </a:r>
            <a:endParaRPr lang="en-US" altLang="en-US" sz="700" dirty="0">
              <a:solidFill>
                <a:srgbClr val="000000"/>
              </a:solidFill>
            </a:endParaRPr>
          </a:p>
          <a:p>
            <a:pPr defTabSz="914415" fontAlgn="base">
              <a:spcBef>
                <a:spcPct val="20000"/>
              </a:spcBef>
              <a:spcAft>
                <a:spcPct val="0"/>
              </a:spcAft>
              <a:buClr>
                <a:srgbClr val="0066A1"/>
              </a:buClr>
            </a:pPr>
            <a:endParaRPr lang="en-US" altLang="en-US" sz="700" dirty="0">
              <a:solidFill>
                <a:srgbClr val="000000"/>
              </a:solidFill>
            </a:endParaRPr>
          </a:p>
          <a:p>
            <a:pPr marL="182539" indent="-182539" defTabSz="914415" fontAlgn="base">
              <a:spcBef>
                <a:spcPct val="20000"/>
              </a:spcBef>
              <a:spcAft>
                <a:spcPct val="0"/>
              </a:spcAft>
              <a:buClr>
                <a:srgbClr val="0066A1"/>
              </a:buClr>
              <a:buFont typeface="Lucida Sans Unicode" pitchFamily="34" charset="0"/>
              <a:buChar char="▶"/>
            </a:pPr>
            <a:endParaRPr lang="en-US" sz="700" dirty="0">
              <a:solidFill>
                <a:srgbClr val="000000"/>
              </a:solidFill>
              <a:cs typeface="MS PGothic"/>
            </a:endParaRPr>
          </a:p>
        </p:txBody>
      </p:sp>
      <p:sp>
        <p:nvSpPr>
          <p:cNvPr id="196" name="TextBox 11"/>
          <p:cNvSpPr>
            <a:spLocks noChangeArrowheads="1"/>
          </p:cNvSpPr>
          <p:nvPr/>
        </p:nvSpPr>
        <p:spPr bwMode="auto">
          <a:xfrm>
            <a:off x="6055905" y="1584838"/>
            <a:ext cx="1393541" cy="1384515"/>
          </a:xfrm>
          <a:prstGeom prst="rect">
            <a:avLst/>
          </a:prstGeom>
          <a:solidFill>
            <a:schemeClr val="bg1"/>
          </a:solidFill>
          <a:ln w="9525">
            <a:solidFill>
              <a:srgbClr val="0066A1"/>
            </a:solidFill>
            <a:miter lim="800000"/>
            <a:headEnd/>
            <a:tailEnd/>
          </a:ln>
          <a:effectLst/>
        </p:spPr>
        <p:txBody>
          <a:bodyPr lIns="89988" tIns="46794" rIns="35996" bIns="35996"/>
          <a:lstStyle/>
          <a:p>
            <a:pPr marL="136877" indent="-136877" defTabSz="914415" fontAlgn="base">
              <a:spcBef>
                <a:spcPct val="20000"/>
              </a:spcBef>
              <a:spcAft>
                <a:spcPct val="0"/>
              </a:spcAft>
              <a:buClr>
                <a:srgbClr val="0066A1"/>
              </a:buClr>
              <a:buFont typeface="Lucida Sans Unicode" pitchFamily="34" charset="0"/>
              <a:buChar char="▶"/>
            </a:pPr>
            <a:r>
              <a:rPr lang="en-US" sz="700" dirty="0">
                <a:solidFill>
                  <a:srgbClr val="000000"/>
                </a:solidFill>
                <a:cs typeface="Arial" panose="020B0604020202020204" pitchFamily="34" charset="0"/>
              </a:rPr>
              <a:t>Final assessments</a:t>
            </a:r>
          </a:p>
          <a:p>
            <a:pPr marL="136877" indent="-136877" defTabSz="914415" fontAlgn="base">
              <a:spcBef>
                <a:spcPct val="20000"/>
              </a:spcBef>
              <a:spcAft>
                <a:spcPct val="0"/>
              </a:spcAft>
              <a:buClr>
                <a:srgbClr val="0066A1"/>
              </a:buClr>
              <a:buFont typeface="Lucida Sans Unicode" pitchFamily="34" charset="0"/>
              <a:buChar char="▶"/>
            </a:pPr>
            <a:r>
              <a:rPr lang="en-US" sz="700" dirty="0">
                <a:solidFill>
                  <a:srgbClr val="000000"/>
                </a:solidFill>
                <a:cs typeface="Arial" panose="020B0604020202020204" pitchFamily="34" charset="0"/>
              </a:rPr>
              <a:t>Atos independently works on tickets with the present incumbent on stand-by</a:t>
            </a:r>
          </a:p>
          <a:p>
            <a:pPr marL="136877" indent="-136877" defTabSz="914415" fontAlgn="base">
              <a:spcBef>
                <a:spcPct val="20000"/>
              </a:spcBef>
              <a:spcAft>
                <a:spcPct val="0"/>
              </a:spcAft>
              <a:buClr>
                <a:srgbClr val="0066A1"/>
              </a:buClr>
              <a:buFont typeface="Lucida Sans Unicode" pitchFamily="34" charset="0"/>
              <a:buChar char="▶"/>
            </a:pPr>
            <a:r>
              <a:rPr lang="en-US" sz="700" dirty="0">
                <a:solidFill>
                  <a:srgbClr val="000000"/>
                </a:solidFill>
                <a:cs typeface="Arial" panose="020B0604020202020204" pitchFamily="34" charset="0"/>
              </a:rPr>
              <a:t>Complete any missing or pending documentation</a:t>
            </a:r>
          </a:p>
          <a:p>
            <a:pPr marL="136877" indent="-136877" defTabSz="914415" fontAlgn="base">
              <a:spcBef>
                <a:spcPct val="20000"/>
              </a:spcBef>
              <a:spcAft>
                <a:spcPct val="0"/>
              </a:spcAft>
              <a:buClr>
                <a:srgbClr val="0066A1"/>
              </a:buClr>
              <a:buFont typeface="Lucida Sans Unicode" pitchFamily="34" charset="0"/>
              <a:buChar char="▶"/>
            </a:pPr>
            <a:r>
              <a:rPr lang="en-US" sz="700" dirty="0">
                <a:solidFill>
                  <a:srgbClr val="000000"/>
                </a:solidFill>
                <a:cs typeface="Arial" panose="020B0604020202020204" pitchFamily="34" charset="0"/>
              </a:rPr>
              <a:t>Measure Atos team performance against contractually agreed SLA/KPI‘s  </a:t>
            </a:r>
          </a:p>
        </p:txBody>
      </p:sp>
      <p:sp>
        <p:nvSpPr>
          <p:cNvPr id="197" name="TextBox 11"/>
          <p:cNvSpPr>
            <a:spLocks noChangeArrowheads="1"/>
          </p:cNvSpPr>
          <p:nvPr/>
        </p:nvSpPr>
        <p:spPr bwMode="auto">
          <a:xfrm>
            <a:off x="7498815" y="1584838"/>
            <a:ext cx="1393542" cy="1384515"/>
          </a:xfrm>
          <a:prstGeom prst="rect">
            <a:avLst/>
          </a:prstGeom>
          <a:solidFill>
            <a:schemeClr val="bg1"/>
          </a:solidFill>
          <a:ln w="9525">
            <a:solidFill>
              <a:srgbClr val="0066A1"/>
            </a:solidFill>
            <a:miter lim="800000"/>
            <a:headEnd/>
            <a:tailEnd/>
          </a:ln>
          <a:effectLst/>
        </p:spPr>
        <p:txBody>
          <a:bodyPr lIns="89988" tIns="46794" rIns="35996" bIns="35996"/>
          <a:lstStyle/>
          <a:p>
            <a:pPr marL="136877" indent="-136877" defTabSz="914415" fontAlgn="base">
              <a:spcBef>
                <a:spcPct val="20000"/>
              </a:spcBef>
              <a:spcAft>
                <a:spcPct val="0"/>
              </a:spcAft>
              <a:buClr>
                <a:srgbClr val="0066A1"/>
              </a:buClr>
              <a:buFont typeface="Lucida Sans Unicode" pitchFamily="34" charset="0"/>
              <a:buChar char="▶"/>
            </a:pPr>
            <a:r>
              <a:rPr lang="en-US" sz="700" dirty="0">
                <a:solidFill>
                  <a:srgbClr val="000000"/>
                </a:solidFill>
                <a:cs typeface="Arial" panose="020B0604020202020204" pitchFamily="34" charset="0"/>
              </a:rPr>
              <a:t>Atos responsible  &amp; have met and fulfilled all critical deliverables</a:t>
            </a:r>
          </a:p>
        </p:txBody>
      </p:sp>
      <p:sp>
        <p:nvSpPr>
          <p:cNvPr id="211" name="Eingekerbter Richtungspfeil 63"/>
          <p:cNvSpPr/>
          <p:nvPr/>
        </p:nvSpPr>
        <p:spPr>
          <a:xfrm>
            <a:off x="222926" y="1256904"/>
            <a:ext cx="1494059" cy="314849"/>
          </a:xfrm>
          <a:prstGeom prst="chevron">
            <a:avLst>
              <a:gd name="adj" fmla="val 31127"/>
            </a:avLst>
          </a:prstGeom>
          <a:gradFill flip="none" rotWithShape="1">
            <a:gsLst>
              <a:gs pos="50000">
                <a:schemeClr val="tx2"/>
              </a:gs>
              <a:gs pos="100000">
                <a:schemeClr val="bg2"/>
              </a:gs>
            </a:gsLst>
            <a:lin ang="10800000" scaled="1"/>
            <a:tileRect/>
          </a:gradFill>
          <a:ln w="9525" cap="flat" cmpd="sng" algn="ctr">
            <a:solidFill>
              <a:schemeClr val="tx2"/>
            </a:solidFill>
            <a:prstDash val="solid"/>
          </a:ln>
          <a:effectLst/>
        </p:spPr>
        <p:txBody>
          <a:bodyPr lIns="91428" tIns="45714" rIns="91428" bIns="45714" rtlCol="0" anchor="ctr"/>
          <a:lstStyle/>
          <a:p>
            <a:pPr algn="ctr" defTabSz="914415"/>
            <a:r>
              <a:rPr lang="en-US" sz="800" b="1" kern="0" dirty="0">
                <a:solidFill>
                  <a:prstClr val="white"/>
                </a:solidFill>
                <a:latin typeface="Arial" panose="020B0604020202020204" pitchFamily="34" charset="0"/>
                <a:cs typeface="Arial" panose="020B0604020202020204" pitchFamily="34" charset="0"/>
              </a:rPr>
              <a:t>Preparation &amp; Planning</a:t>
            </a:r>
          </a:p>
        </p:txBody>
      </p:sp>
      <p:sp>
        <p:nvSpPr>
          <p:cNvPr id="212" name="Eingekerbter Richtungspfeil 64"/>
          <p:cNvSpPr/>
          <p:nvPr/>
        </p:nvSpPr>
        <p:spPr>
          <a:xfrm>
            <a:off x="1684565" y="1256904"/>
            <a:ext cx="2959760" cy="314849"/>
          </a:xfrm>
          <a:prstGeom prst="chevron">
            <a:avLst>
              <a:gd name="adj" fmla="val 31127"/>
            </a:avLst>
          </a:prstGeom>
          <a:solidFill>
            <a:schemeClr val="tx2"/>
          </a:solidFill>
          <a:ln w="9525" cap="flat" cmpd="sng" algn="ctr">
            <a:solidFill>
              <a:schemeClr val="tx2"/>
            </a:solidFill>
            <a:prstDash val="solid"/>
          </a:ln>
          <a:effectLst/>
        </p:spPr>
        <p:txBody>
          <a:bodyPr lIns="91428" tIns="45714" rIns="91428" bIns="45714" rtlCol="0" anchor="ctr"/>
          <a:lstStyle/>
          <a:p>
            <a:pPr algn="ctr" defTabSz="914415">
              <a:defRPr/>
            </a:pPr>
            <a:r>
              <a:rPr lang="en-US" sz="800" b="1" kern="0" dirty="0">
                <a:solidFill>
                  <a:prstClr val="white"/>
                </a:solidFill>
                <a:latin typeface="Arial" panose="020B0604020202020204" pitchFamily="34" charset="0"/>
                <a:cs typeface="Arial" panose="020B0604020202020204" pitchFamily="34" charset="0"/>
              </a:rPr>
              <a:t>Discovery (Knowledge Transfer) </a:t>
            </a:r>
          </a:p>
        </p:txBody>
      </p:sp>
      <p:sp>
        <p:nvSpPr>
          <p:cNvPr id="213" name="Eingekerbter Richtungspfeil 65"/>
          <p:cNvSpPr/>
          <p:nvPr/>
        </p:nvSpPr>
        <p:spPr>
          <a:xfrm>
            <a:off x="7498814" y="1256904"/>
            <a:ext cx="1496825" cy="314849"/>
          </a:xfrm>
          <a:prstGeom prst="chevron">
            <a:avLst>
              <a:gd name="adj" fmla="val 31127"/>
            </a:avLst>
          </a:prstGeom>
          <a:gradFill flip="none" rotWithShape="1">
            <a:gsLst>
              <a:gs pos="50000">
                <a:schemeClr val="tx2"/>
              </a:gs>
              <a:gs pos="100000">
                <a:schemeClr val="bg2"/>
              </a:gs>
            </a:gsLst>
            <a:lin ang="0" scaled="1"/>
            <a:tileRect/>
          </a:gradFill>
          <a:ln w="9525" cap="flat" cmpd="sng" algn="ctr">
            <a:solidFill>
              <a:schemeClr val="tx2"/>
            </a:solidFill>
            <a:prstDash val="solid"/>
          </a:ln>
          <a:effectLst/>
        </p:spPr>
        <p:txBody>
          <a:bodyPr lIns="91428" tIns="45714" rIns="91428" bIns="45714" rtlCol="0" anchor="ctr"/>
          <a:lstStyle/>
          <a:p>
            <a:pPr algn="ctr" defTabSz="914415"/>
            <a:r>
              <a:rPr lang="en-US" sz="800" b="1" kern="0" dirty="0">
                <a:solidFill>
                  <a:prstClr val="white"/>
                </a:solidFill>
                <a:latin typeface="Arial" panose="020B0604020202020204" pitchFamily="34" charset="0"/>
                <a:cs typeface="Arial" panose="020B0604020202020204" pitchFamily="34" charset="0"/>
              </a:rPr>
              <a:t>Hand Over</a:t>
            </a:r>
          </a:p>
        </p:txBody>
      </p:sp>
      <p:sp>
        <p:nvSpPr>
          <p:cNvPr id="214" name="Eingekerbter Richtungspfeil 66"/>
          <p:cNvSpPr/>
          <p:nvPr/>
        </p:nvSpPr>
        <p:spPr>
          <a:xfrm>
            <a:off x="4609509" y="1256904"/>
            <a:ext cx="1496825" cy="314849"/>
          </a:xfrm>
          <a:prstGeom prst="chevron">
            <a:avLst>
              <a:gd name="adj" fmla="val 31127"/>
            </a:avLst>
          </a:prstGeom>
          <a:solidFill>
            <a:schemeClr val="tx2"/>
          </a:solidFill>
          <a:ln w="9525" cap="flat" cmpd="sng" algn="ctr">
            <a:solidFill>
              <a:schemeClr val="tx2"/>
            </a:solidFill>
            <a:prstDash val="solid"/>
          </a:ln>
          <a:effectLst/>
        </p:spPr>
        <p:txBody>
          <a:bodyPr lIns="91428" tIns="45714" rIns="91428" bIns="45714" rtlCol="0" anchor="ctr"/>
          <a:lstStyle/>
          <a:p>
            <a:pPr algn="ctr" defTabSz="914415">
              <a:defRPr/>
            </a:pPr>
            <a:r>
              <a:rPr lang="en-US" sz="800" b="1" kern="0" dirty="0">
                <a:solidFill>
                  <a:prstClr val="white"/>
                </a:solidFill>
                <a:latin typeface="Arial" panose="020B0604020202020204" pitchFamily="34" charset="0"/>
                <a:cs typeface="Arial" panose="020B0604020202020204" pitchFamily="34" charset="0"/>
              </a:rPr>
              <a:t>Job </a:t>
            </a:r>
          </a:p>
          <a:p>
            <a:pPr algn="ctr" defTabSz="914415">
              <a:defRPr/>
            </a:pPr>
            <a:r>
              <a:rPr lang="en-US" sz="800" b="1" kern="0" dirty="0">
                <a:solidFill>
                  <a:prstClr val="white"/>
                </a:solidFill>
                <a:latin typeface="Arial" panose="020B0604020202020204" pitchFamily="34" charset="0"/>
                <a:cs typeface="Arial" panose="020B0604020202020204" pitchFamily="34" charset="0"/>
              </a:rPr>
              <a:t>Sharing (Shadow)</a:t>
            </a:r>
          </a:p>
        </p:txBody>
      </p:sp>
      <p:sp>
        <p:nvSpPr>
          <p:cNvPr id="215" name="Eingekerbter Richtungspfeil 67"/>
          <p:cNvSpPr/>
          <p:nvPr/>
        </p:nvSpPr>
        <p:spPr>
          <a:xfrm>
            <a:off x="6055904" y="1259556"/>
            <a:ext cx="1496825" cy="314849"/>
          </a:xfrm>
          <a:prstGeom prst="chevron">
            <a:avLst>
              <a:gd name="adj" fmla="val 31127"/>
            </a:avLst>
          </a:prstGeom>
          <a:solidFill>
            <a:schemeClr val="tx2"/>
          </a:solidFill>
          <a:ln w="9525" cap="flat" cmpd="sng" algn="ctr">
            <a:solidFill>
              <a:schemeClr val="tx2"/>
            </a:solidFill>
            <a:prstDash val="solid"/>
          </a:ln>
          <a:effectLst/>
        </p:spPr>
        <p:txBody>
          <a:bodyPr lIns="91428" tIns="45714" rIns="91428" bIns="45714" rtlCol="0" anchor="ctr"/>
          <a:lstStyle/>
          <a:p>
            <a:pPr algn="ctr" defTabSz="914415">
              <a:defRPr/>
            </a:pPr>
            <a:r>
              <a:rPr lang="en-US" sz="800" b="1" kern="0" dirty="0">
                <a:solidFill>
                  <a:prstClr val="white"/>
                </a:solidFill>
                <a:latin typeface="Arial" panose="020B0604020202020204" pitchFamily="34" charset="0"/>
                <a:cs typeface="Arial" panose="020B0604020202020204" pitchFamily="34" charset="0"/>
              </a:rPr>
              <a:t>Service Demo (Reverse Shadow)</a:t>
            </a:r>
          </a:p>
        </p:txBody>
      </p:sp>
      <p:sp>
        <p:nvSpPr>
          <p:cNvPr id="216" name="AutoShape 5"/>
          <p:cNvSpPr>
            <a:spLocks noChangeArrowheads="1"/>
          </p:cNvSpPr>
          <p:nvPr/>
        </p:nvSpPr>
        <p:spPr bwMode="auto">
          <a:xfrm>
            <a:off x="1565791" y="1331089"/>
            <a:ext cx="169451" cy="161962"/>
          </a:xfrm>
          <a:prstGeom prst="diamond">
            <a:avLst/>
          </a:prstGeom>
          <a:solidFill>
            <a:srgbClr val="FF6319"/>
          </a:solidFill>
          <a:ln w="9525">
            <a:solidFill>
              <a:schemeClr val="bg1"/>
            </a:solidFill>
            <a:miter lim="800000"/>
            <a:headEnd/>
            <a:tailEnd/>
          </a:ln>
          <a:effectLst/>
        </p:spPr>
        <p:txBody>
          <a:bodyPr wrap="none" lIns="0" tIns="0" rIns="0" bIns="0" anchor="ctr"/>
          <a:lstStyle/>
          <a:p>
            <a:pPr algn="ctr" defTabSz="914415" fontAlgn="base">
              <a:spcBef>
                <a:spcPct val="50000"/>
              </a:spcBef>
              <a:spcAft>
                <a:spcPct val="0"/>
              </a:spcAft>
            </a:pPr>
            <a:endParaRPr lang="en-US" sz="800" b="1" dirty="0">
              <a:solidFill>
                <a:srgbClr val="000000"/>
              </a:solidFill>
              <a:latin typeface="Arial" panose="020B0604020202020204" pitchFamily="34" charset="0"/>
              <a:cs typeface="Arial" panose="020B0604020202020204" pitchFamily="34" charset="0"/>
            </a:endParaRPr>
          </a:p>
        </p:txBody>
      </p:sp>
      <p:sp>
        <p:nvSpPr>
          <p:cNvPr id="217" name="AutoShape 5"/>
          <p:cNvSpPr>
            <a:spLocks noChangeArrowheads="1"/>
          </p:cNvSpPr>
          <p:nvPr/>
        </p:nvSpPr>
        <p:spPr bwMode="auto">
          <a:xfrm>
            <a:off x="4489904" y="1328827"/>
            <a:ext cx="169451" cy="161962"/>
          </a:xfrm>
          <a:prstGeom prst="diamond">
            <a:avLst/>
          </a:prstGeom>
          <a:solidFill>
            <a:srgbClr val="FF6319"/>
          </a:solidFill>
          <a:ln w="9525">
            <a:solidFill>
              <a:schemeClr val="bg1"/>
            </a:solidFill>
            <a:miter lim="800000"/>
            <a:headEnd/>
            <a:tailEnd/>
          </a:ln>
          <a:effectLst/>
        </p:spPr>
        <p:txBody>
          <a:bodyPr wrap="none" lIns="0" tIns="0" rIns="0" bIns="0" anchor="ctr"/>
          <a:lstStyle/>
          <a:p>
            <a:pPr algn="ctr" defTabSz="914415" fontAlgn="base">
              <a:spcBef>
                <a:spcPct val="50000"/>
              </a:spcBef>
              <a:spcAft>
                <a:spcPct val="0"/>
              </a:spcAft>
            </a:pPr>
            <a:endParaRPr lang="en-US" sz="800" b="1" dirty="0">
              <a:solidFill>
                <a:srgbClr val="000000"/>
              </a:solidFill>
              <a:latin typeface="Arial" panose="020B0604020202020204" pitchFamily="34" charset="0"/>
              <a:cs typeface="Arial" panose="020B0604020202020204" pitchFamily="34" charset="0"/>
            </a:endParaRPr>
          </a:p>
        </p:txBody>
      </p:sp>
      <p:sp>
        <p:nvSpPr>
          <p:cNvPr id="218" name="AutoShape 5"/>
          <p:cNvSpPr>
            <a:spLocks noChangeArrowheads="1"/>
          </p:cNvSpPr>
          <p:nvPr/>
        </p:nvSpPr>
        <p:spPr bwMode="auto">
          <a:xfrm>
            <a:off x="5944751" y="1326564"/>
            <a:ext cx="169451" cy="161962"/>
          </a:xfrm>
          <a:prstGeom prst="diamond">
            <a:avLst/>
          </a:prstGeom>
          <a:solidFill>
            <a:srgbClr val="FF6319"/>
          </a:solidFill>
          <a:ln w="9525">
            <a:solidFill>
              <a:schemeClr val="bg1"/>
            </a:solidFill>
            <a:miter lim="800000"/>
            <a:headEnd/>
            <a:tailEnd/>
          </a:ln>
          <a:effectLst/>
        </p:spPr>
        <p:txBody>
          <a:bodyPr wrap="none" lIns="0" tIns="0" rIns="0" bIns="0" anchor="ctr"/>
          <a:lstStyle/>
          <a:p>
            <a:pPr algn="ctr" defTabSz="914415" fontAlgn="base">
              <a:spcBef>
                <a:spcPct val="50000"/>
              </a:spcBef>
              <a:spcAft>
                <a:spcPct val="0"/>
              </a:spcAft>
            </a:pPr>
            <a:endParaRPr lang="en-US" sz="800" b="1" dirty="0">
              <a:solidFill>
                <a:srgbClr val="000000"/>
              </a:solidFill>
              <a:latin typeface="Arial" panose="020B0604020202020204" pitchFamily="34" charset="0"/>
              <a:cs typeface="Arial" panose="020B0604020202020204" pitchFamily="34" charset="0"/>
            </a:endParaRPr>
          </a:p>
        </p:txBody>
      </p:sp>
      <p:sp>
        <p:nvSpPr>
          <p:cNvPr id="219" name="AutoShape 5"/>
          <p:cNvSpPr>
            <a:spLocks noChangeArrowheads="1"/>
          </p:cNvSpPr>
          <p:nvPr/>
        </p:nvSpPr>
        <p:spPr bwMode="auto">
          <a:xfrm>
            <a:off x="7389404" y="1326563"/>
            <a:ext cx="169451" cy="161962"/>
          </a:xfrm>
          <a:prstGeom prst="diamond">
            <a:avLst/>
          </a:prstGeom>
          <a:solidFill>
            <a:srgbClr val="FF6319"/>
          </a:solidFill>
          <a:ln w="9525">
            <a:solidFill>
              <a:schemeClr val="bg1"/>
            </a:solidFill>
            <a:miter lim="800000"/>
            <a:headEnd/>
            <a:tailEnd/>
          </a:ln>
          <a:effectLst/>
        </p:spPr>
        <p:txBody>
          <a:bodyPr wrap="none" lIns="0" tIns="0" rIns="0" bIns="0" anchor="ctr"/>
          <a:lstStyle/>
          <a:p>
            <a:pPr algn="ctr" defTabSz="914415" fontAlgn="base">
              <a:spcBef>
                <a:spcPct val="50000"/>
              </a:spcBef>
              <a:spcAft>
                <a:spcPct val="0"/>
              </a:spcAft>
            </a:pPr>
            <a:endParaRPr lang="en-US" sz="800" b="1" dirty="0">
              <a:solidFill>
                <a:srgbClr val="000000"/>
              </a:solidFill>
              <a:latin typeface="Arial" panose="020B0604020202020204" pitchFamily="34" charset="0"/>
              <a:cs typeface="Arial" panose="020B0604020202020204" pitchFamily="34" charset="0"/>
            </a:endParaRPr>
          </a:p>
        </p:txBody>
      </p:sp>
      <p:sp>
        <p:nvSpPr>
          <p:cNvPr id="227" name="Left-Right Arrow 132"/>
          <p:cNvSpPr/>
          <p:nvPr/>
        </p:nvSpPr>
        <p:spPr>
          <a:xfrm>
            <a:off x="222924" y="933717"/>
            <a:ext cx="1393542" cy="269937"/>
          </a:xfrm>
          <a:prstGeom prst="leftRightArrow">
            <a:avLst/>
          </a:prstGeom>
          <a:solidFill>
            <a:schemeClr val="tx2"/>
          </a:solidFill>
          <a:ln w="9525" cap="flat" cmpd="sng" algn="ctr">
            <a:solidFill>
              <a:schemeClr val="tx2"/>
            </a:solidFill>
            <a:prstDash val="solid"/>
          </a:ln>
          <a:effectLst/>
        </p:spPr>
        <p:txBody>
          <a:bodyPr lIns="91428" tIns="45714" rIns="91428" bIns="45714" rtlCol="0" anchor="ctr"/>
          <a:lstStyle/>
          <a:p>
            <a:pPr algn="ctr" defTabSz="914415"/>
            <a:r>
              <a:rPr lang="en-US" sz="900" kern="0" dirty="0">
                <a:solidFill>
                  <a:prstClr val="white"/>
                </a:solidFill>
                <a:latin typeface="Arial" panose="020B0604020202020204" pitchFamily="34" charset="0"/>
                <a:cs typeface="Arial" panose="020B0604020202020204" pitchFamily="34" charset="0"/>
              </a:rPr>
              <a:t>1 Week</a:t>
            </a:r>
          </a:p>
        </p:txBody>
      </p:sp>
      <p:sp>
        <p:nvSpPr>
          <p:cNvPr id="228" name="Left-Right Arrow 133"/>
          <p:cNvSpPr/>
          <p:nvPr/>
        </p:nvSpPr>
        <p:spPr>
          <a:xfrm>
            <a:off x="1684566" y="933717"/>
            <a:ext cx="2855184" cy="269937"/>
          </a:xfrm>
          <a:prstGeom prst="leftRightArrow">
            <a:avLst/>
          </a:prstGeom>
          <a:solidFill>
            <a:schemeClr val="tx2"/>
          </a:solidFill>
          <a:ln w="9525" cap="flat" cmpd="sng" algn="ctr">
            <a:solidFill>
              <a:schemeClr val="tx2"/>
            </a:solidFill>
            <a:prstDash val="solid"/>
          </a:ln>
          <a:effectLst/>
        </p:spPr>
        <p:txBody>
          <a:bodyPr lIns="91428" tIns="45714" rIns="91428" bIns="45714" rtlCol="0" anchor="ctr"/>
          <a:lstStyle/>
          <a:p>
            <a:pPr algn="ctr" defTabSz="914415"/>
            <a:r>
              <a:rPr lang="en-US" sz="900" kern="0" dirty="0">
                <a:solidFill>
                  <a:prstClr val="white"/>
                </a:solidFill>
                <a:latin typeface="Arial" panose="020B0604020202020204" pitchFamily="34" charset="0"/>
                <a:cs typeface="Arial" panose="020B0604020202020204" pitchFamily="34" charset="0"/>
              </a:rPr>
              <a:t>1 Week</a:t>
            </a:r>
          </a:p>
        </p:txBody>
      </p:sp>
      <p:sp>
        <p:nvSpPr>
          <p:cNvPr id="229" name="Left-Right Arrow 134"/>
          <p:cNvSpPr/>
          <p:nvPr/>
        </p:nvSpPr>
        <p:spPr>
          <a:xfrm>
            <a:off x="4609510" y="933717"/>
            <a:ext cx="1446395" cy="269937"/>
          </a:xfrm>
          <a:prstGeom prst="leftRightArrow">
            <a:avLst/>
          </a:prstGeom>
          <a:solidFill>
            <a:schemeClr val="tx2"/>
          </a:solidFill>
          <a:ln w="9525" cap="flat" cmpd="sng" algn="ctr">
            <a:solidFill>
              <a:schemeClr val="tx2"/>
            </a:solidFill>
            <a:prstDash val="solid"/>
          </a:ln>
          <a:effectLst/>
        </p:spPr>
        <p:txBody>
          <a:bodyPr lIns="91428" tIns="45714" rIns="91428" bIns="45714" rtlCol="0" anchor="ctr"/>
          <a:lstStyle/>
          <a:p>
            <a:pPr algn="ctr" defTabSz="914415"/>
            <a:r>
              <a:rPr lang="en-US" sz="900" kern="0" dirty="0">
                <a:solidFill>
                  <a:prstClr val="white"/>
                </a:solidFill>
                <a:latin typeface="Arial" panose="020B0604020202020204" pitchFamily="34" charset="0"/>
                <a:cs typeface="Arial" panose="020B0604020202020204" pitchFamily="34" charset="0"/>
              </a:rPr>
              <a:t>1  Week</a:t>
            </a:r>
          </a:p>
        </p:txBody>
      </p:sp>
      <p:sp>
        <p:nvSpPr>
          <p:cNvPr id="234" name="Up Arrow 139"/>
          <p:cNvSpPr/>
          <p:nvPr/>
        </p:nvSpPr>
        <p:spPr>
          <a:xfrm>
            <a:off x="1399367" y="3897703"/>
            <a:ext cx="161958" cy="141092"/>
          </a:xfrm>
          <a:prstGeom prs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spcCol="0" rtlCol="0" anchor="ctr"/>
          <a:lstStyle/>
          <a:p>
            <a:pPr algn="ctr" defTabSz="914415"/>
            <a:endParaRPr lang="en-US" dirty="0">
              <a:solidFill>
                <a:prstClr val="white"/>
              </a:solidFill>
            </a:endParaRPr>
          </a:p>
        </p:txBody>
      </p:sp>
      <p:pic>
        <p:nvPicPr>
          <p:cNvPr id="235" name="Picture 59"/>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264504" y="3708458"/>
            <a:ext cx="431685" cy="179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6" name="Picture 59"/>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264504" y="4247829"/>
            <a:ext cx="431685" cy="179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409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79982" y="2144011"/>
            <a:ext cx="1231209" cy="598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4101"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23242" y="3008967"/>
            <a:ext cx="314665" cy="121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72713" y="3008967"/>
            <a:ext cx="314665" cy="121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5632" y="3737318"/>
            <a:ext cx="314665" cy="121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5632" y="4276689"/>
            <a:ext cx="314665" cy="121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Left-Right Arrow 134"/>
          <p:cNvSpPr/>
          <p:nvPr/>
        </p:nvSpPr>
        <p:spPr>
          <a:xfrm>
            <a:off x="6077933" y="933716"/>
            <a:ext cx="1446395" cy="269937"/>
          </a:xfrm>
          <a:prstGeom prst="leftRightArrow">
            <a:avLst/>
          </a:prstGeom>
          <a:solidFill>
            <a:schemeClr val="tx2"/>
          </a:solidFill>
          <a:ln w="9525" cap="flat" cmpd="sng" algn="ctr">
            <a:solidFill>
              <a:schemeClr val="tx2"/>
            </a:solidFill>
            <a:prstDash val="solid"/>
          </a:ln>
          <a:effectLst/>
        </p:spPr>
        <p:txBody>
          <a:bodyPr lIns="91428" tIns="45714" rIns="91428" bIns="45714" rtlCol="0" anchor="ctr"/>
          <a:lstStyle/>
          <a:p>
            <a:pPr algn="ctr" defTabSz="914415"/>
            <a:r>
              <a:rPr lang="en-US" sz="900" kern="0" dirty="0">
                <a:solidFill>
                  <a:prstClr val="white"/>
                </a:solidFill>
                <a:latin typeface="Arial" panose="020B0604020202020204" pitchFamily="34" charset="0"/>
                <a:cs typeface="Arial" panose="020B0604020202020204" pitchFamily="34" charset="0"/>
              </a:rPr>
              <a:t>1  Week</a:t>
            </a:r>
          </a:p>
        </p:txBody>
      </p:sp>
      <p:pic>
        <p:nvPicPr>
          <p:cNvPr id="53" name="Picture 2">
            <a:extLst>
              <a:ext uri="{FF2B5EF4-FFF2-40B4-BE49-F238E27FC236}">
                <a16:creationId xmlns:a16="http://schemas.microsoft.com/office/drawing/2014/main" id="{769A31CD-BD69-4536-B107-2BE690C095E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39652" y="3126291"/>
            <a:ext cx="178246" cy="181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2">
            <a:extLst>
              <a:ext uri="{FF2B5EF4-FFF2-40B4-BE49-F238E27FC236}">
                <a16:creationId xmlns:a16="http://schemas.microsoft.com/office/drawing/2014/main" id="{97E9606E-9D2F-4CA7-8E76-35C7BDDDD1B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04037" y="3131341"/>
            <a:ext cx="178246" cy="181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 name="Picture 2">
            <a:extLst>
              <a:ext uri="{FF2B5EF4-FFF2-40B4-BE49-F238E27FC236}">
                <a16:creationId xmlns:a16="http://schemas.microsoft.com/office/drawing/2014/main" id="{C7011B34-08E5-4CF7-8281-B76DEA26F1E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60310" y="3737318"/>
            <a:ext cx="178246" cy="181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2">
            <a:extLst>
              <a:ext uri="{FF2B5EF4-FFF2-40B4-BE49-F238E27FC236}">
                <a16:creationId xmlns:a16="http://schemas.microsoft.com/office/drawing/2014/main" id="{FDDFA223-3F84-4AFB-9400-E17B8F444A6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60310" y="4300806"/>
            <a:ext cx="178246" cy="181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05908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1" hidden="1"/>
          <p:cNvGraphicFramePr>
            <a:graphicFrameLocks noChangeAspect="1"/>
          </p:cNvGraphicFramePr>
          <p:nvPr>
            <p:custDataLst>
              <p:tags r:id="rId2"/>
            </p:custDataLst>
          </p:nvPr>
        </p:nvGraphicFramePr>
        <p:xfrm>
          <a:off x="1588" y="1192"/>
          <a:ext cx="0" cy="1190"/>
        </p:xfrm>
        <a:graphic>
          <a:graphicData uri="http://schemas.openxmlformats.org/presentationml/2006/ole">
            <mc:AlternateContent xmlns:mc="http://schemas.openxmlformats.org/markup-compatibility/2006">
              <mc:Choice xmlns:v="urn:schemas-microsoft-com:vml" Requires="v">
                <p:oleObj spid="_x0000_s3073" name="think-cell Slide" r:id="rId5" imgW="360" imgH="360" progId="TCLayout.ActiveDocument.1">
                  <p:embed/>
                </p:oleObj>
              </mc:Choice>
              <mc:Fallback>
                <p:oleObj name="think-cell Slide" r:id="rId5" imgW="360" imgH="360" progId="TCLayout.ActiveDocument.1">
                  <p:embed/>
                  <p:pic>
                    <p:nvPicPr>
                      <p:cNvPr id="51202" name="Object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192"/>
                        <a:ext cx="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3" name="Title 2"/>
          <p:cNvSpPr>
            <a:spLocks noGrp="1"/>
          </p:cNvSpPr>
          <p:nvPr>
            <p:ph type="title"/>
          </p:nvPr>
        </p:nvSpPr>
        <p:spPr/>
        <p:txBody>
          <a:bodyPr/>
          <a:lstStyle/>
          <a:p>
            <a:r>
              <a:rPr lang="en-US" altLang="zh-CN" dirty="0">
                <a:ea typeface="宋体" pitchFamily="2" charset="-122"/>
              </a:rPr>
              <a:t>Atos Introduction</a:t>
            </a:r>
            <a:endParaRPr lang="zh-CN" altLang="en-US" dirty="0">
              <a:ea typeface="宋体" pitchFamily="2" charset="-122"/>
            </a:endParaRPr>
          </a:p>
        </p:txBody>
      </p:sp>
    </p:spTree>
    <p:extLst>
      <p:ext uri="{BB962C8B-B14F-4D97-AF65-F5344CB8AC3E}">
        <p14:creationId xmlns:p14="http://schemas.microsoft.com/office/powerpoint/2010/main" val="495729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1" hidden="1"/>
          <p:cNvGraphicFramePr>
            <a:graphicFrameLocks noChangeAspect="1"/>
          </p:cNvGraphicFramePr>
          <p:nvPr>
            <p:custDataLst>
              <p:tags r:id="rId2"/>
            </p:custDataLst>
          </p:nvPr>
        </p:nvGraphicFramePr>
        <p:xfrm>
          <a:off x="1588" y="1192"/>
          <a:ext cx="0" cy="1190"/>
        </p:xfrm>
        <a:graphic>
          <a:graphicData uri="http://schemas.openxmlformats.org/presentationml/2006/ole">
            <mc:AlternateContent xmlns:mc="http://schemas.openxmlformats.org/markup-compatibility/2006">
              <mc:Choice xmlns:v="urn:schemas-microsoft-com:vml" Requires="v">
                <p:oleObj spid="_x0000_s8193" name="think-cell Slide" r:id="rId5" imgW="360" imgH="360" progId="TCLayout.ActiveDocument.1">
                  <p:embed/>
                </p:oleObj>
              </mc:Choice>
              <mc:Fallback>
                <p:oleObj name="think-cell Slide" r:id="rId5" imgW="360" imgH="360" progId="TCLayout.ActiveDocument.1">
                  <p:embed/>
                  <p:pic>
                    <p:nvPicPr>
                      <p:cNvPr id="51202" name="Object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192"/>
                        <a:ext cx="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3" name="Title 2"/>
          <p:cNvSpPr>
            <a:spLocks noGrp="1"/>
          </p:cNvSpPr>
          <p:nvPr>
            <p:ph type="title"/>
          </p:nvPr>
        </p:nvSpPr>
        <p:spPr/>
        <p:txBody>
          <a:bodyPr/>
          <a:lstStyle/>
          <a:p>
            <a:r>
              <a:rPr lang="en-US" altLang="zh-CN" dirty="0">
                <a:ea typeface="宋体" pitchFamily="2" charset="-122"/>
              </a:rPr>
              <a:t>Why Atos</a:t>
            </a:r>
            <a:endParaRPr lang="zh-CN" altLang="en-US" dirty="0">
              <a:ea typeface="宋体" pitchFamily="2" charset="-122"/>
            </a:endParaRPr>
          </a:p>
        </p:txBody>
      </p:sp>
    </p:spTree>
    <p:extLst>
      <p:ext uri="{BB962C8B-B14F-4D97-AF65-F5344CB8AC3E}">
        <p14:creationId xmlns:p14="http://schemas.microsoft.com/office/powerpoint/2010/main" val="3004240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Why Atos?</a:t>
            </a:r>
            <a:br>
              <a:rPr lang="en-US" altLang="en-US" dirty="0"/>
            </a:br>
            <a:r>
              <a:rPr lang="en-US" altLang="en-US" sz="2000" b="0" dirty="0">
                <a:solidFill>
                  <a:schemeClr val="accent1"/>
                </a:solidFill>
              </a:rPr>
              <a:t>Our Advantage</a:t>
            </a:r>
            <a:br>
              <a:rPr lang="en-GB" altLang="zh-CN" sz="2000" b="0" dirty="0">
                <a:solidFill>
                  <a:schemeClr val="accent1"/>
                </a:solidFill>
              </a:rPr>
            </a:br>
            <a:endParaRPr lang="en-GB" altLang="zh-CN" sz="2000" b="0" dirty="0">
              <a:solidFill>
                <a:schemeClr val="accent1"/>
              </a:solidFill>
            </a:endParaRPr>
          </a:p>
        </p:txBody>
      </p:sp>
      <p:cxnSp>
        <p:nvCxnSpPr>
          <p:cNvPr id="8" name="Straight Connector 23">
            <a:extLst>
              <a:ext uri="{FF2B5EF4-FFF2-40B4-BE49-F238E27FC236}">
                <a16:creationId xmlns:a16="http://schemas.microsoft.com/office/drawing/2014/main" id="{17F57FAF-B5C4-4A05-B906-B0DECBD744EB}"/>
              </a:ext>
            </a:extLst>
          </p:cNvPr>
          <p:cNvCxnSpPr/>
          <p:nvPr/>
        </p:nvCxnSpPr>
        <p:spPr>
          <a:xfrm>
            <a:off x="250458" y="893799"/>
            <a:ext cx="8642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ounded Rectangle 2">
            <a:extLst>
              <a:ext uri="{FF2B5EF4-FFF2-40B4-BE49-F238E27FC236}">
                <a16:creationId xmlns:a16="http://schemas.microsoft.com/office/drawing/2014/main" id="{5B7413F8-6ABF-4B9E-B7BD-C0C2299AE0D8}"/>
              </a:ext>
            </a:extLst>
          </p:cNvPr>
          <p:cNvSpPr/>
          <p:nvPr/>
        </p:nvSpPr>
        <p:spPr>
          <a:xfrm>
            <a:off x="6265367" y="2830844"/>
            <a:ext cx="1282753" cy="1279031"/>
          </a:xfrm>
          <a:prstGeom prst="ellipse">
            <a:avLst/>
          </a:prstGeom>
          <a:solidFill>
            <a:schemeClr val="tx2"/>
          </a:solidFill>
          <a:ln w="12700">
            <a:noFill/>
          </a:ln>
          <a:scene3d>
            <a:camera prst="orthographicFront"/>
            <a:lightRig rig="threePt" dir="t"/>
          </a:scene3d>
          <a:sp3d extrusionH="292100"/>
        </p:spPr>
        <p:style>
          <a:lnRef idx="2">
            <a:schemeClr val="accent1">
              <a:shade val="50000"/>
            </a:schemeClr>
          </a:lnRef>
          <a:fillRef idx="1">
            <a:schemeClr val="accent1"/>
          </a:fillRef>
          <a:effectRef idx="0">
            <a:schemeClr val="accent1"/>
          </a:effectRef>
          <a:fontRef idx="minor">
            <a:schemeClr val="lt1"/>
          </a:fontRef>
        </p:style>
        <p:txBody>
          <a:bodyPr wrap="none" lIns="0" tIns="34247" rIns="0" bIns="34247" rtlCol="0" anchor="ctr"/>
          <a:lstStyle/>
          <a:p>
            <a:pPr algn="ctr"/>
            <a:r>
              <a:rPr lang="en-GB" sz="1600" b="1" dirty="0">
                <a:solidFill>
                  <a:schemeClr val="bg1"/>
                </a:solidFill>
              </a:rPr>
              <a:t>Mature </a:t>
            </a:r>
          </a:p>
          <a:p>
            <a:pPr algn="ctr"/>
            <a:r>
              <a:rPr lang="en-GB" sz="1600" b="1" dirty="0">
                <a:solidFill>
                  <a:schemeClr val="bg1"/>
                </a:solidFill>
              </a:rPr>
              <a:t>Team</a:t>
            </a:r>
          </a:p>
        </p:txBody>
      </p:sp>
      <p:sp>
        <p:nvSpPr>
          <p:cNvPr id="19" name="Teardrop 18">
            <a:extLst>
              <a:ext uri="{FF2B5EF4-FFF2-40B4-BE49-F238E27FC236}">
                <a16:creationId xmlns:a16="http://schemas.microsoft.com/office/drawing/2014/main" id="{043E4254-6963-4CD3-BA3D-D63B72850315}"/>
              </a:ext>
            </a:extLst>
          </p:cNvPr>
          <p:cNvSpPr/>
          <p:nvPr/>
        </p:nvSpPr>
        <p:spPr>
          <a:xfrm rot="13423959" flipH="1">
            <a:off x="6159157" y="2725841"/>
            <a:ext cx="1495152" cy="1495152"/>
          </a:xfrm>
          <a:prstGeom prst="teardrop">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326" tIns="45657" rIns="91326" bIns="45657" rtlCol="0" anchor="ctr"/>
          <a:lstStyle/>
          <a:p>
            <a:pPr algn="ctr"/>
            <a:endParaRPr lang="en-GB" sz="800" b="1" dirty="0"/>
          </a:p>
        </p:txBody>
      </p:sp>
      <p:sp>
        <p:nvSpPr>
          <p:cNvPr id="20" name="Oval 19">
            <a:extLst>
              <a:ext uri="{FF2B5EF4-FFF2-40B4-BE49-F238E27FC236}">
                <a16:creationId xmlns:a16="http://schemas.microsoft.com/office/drawing/2014/main" id="{19B43E76-280E-45EC-9D37-CD435E0CF80A}"/>
              </a:ext>
            </a:extLst>
          </p:cNvPr>
          <p:cNvSpPr/>
          <p:nvPr/>
        </p:nvSpPr>
        <p:spPr>
          <a:xfrm>
            <a:off x="6936594" y="1190345"/>
            <a:ext cx="1296144" cy="1200831"/>
          </a:xfrm>
          <a:prstGeom prst="ellipse">
            <a:avLst/>
          </a:prstGeom>
          <a:solidFill>
            <a:srgbClr val="FF6319"/>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1326" tIns="45657" rIns="91326" bIns="45657" rtlCol="0" anchor="ctr"/>
          <a:lstStyle/>
          <a:p>
            <a:pPr algn="ctr"/>
            <a:r>
              <a:rPr lang="en-GB" sz="1200" b="1" dirty="0">
                <a:solidFill>
                  <a:schemeClr val="bg1"/>
                </a:solidFill>
              </a:rPr>
              <a:t>DevOps</a:t>
            </a:r>
          </a:p>
          <a:p>
            <a:pPr algn="ctr"/>
            <a:r>
              <a:rPr lang="en-GB" sz="1200" b="1" dirty="0">
                <a:solidFill>
                  <a:schemeClr val="bg1"/>
                </a:solidFill>
              </a:rPr>
              <a:t>Mindset</a:t>
            </a:r>
          </a:p>
          <a:p>
            <a:pPr algn="ctr"/>
            <a:endParaRPr lang="en-GB" sz="1200" b="1" dirty="0">
              <a:solidFill>
                <a:schemeClr val="bg1"/>
              </a:solidFill>
            </a:endParaRPr>
          </a:p>
        </p:txBody>
      </p:sp>
      <p:sp>
        <p:nvSpPr>
          <p:cNvPr id="21" name="Oval 20">
            <a:extLst>
              <a:ext uri="{FF2B5EF4-FFF2-40B4-BE49-F238E27FC236}">
                <a16:creationId xmlns:a16="http://schemas.microsoft.com/office/drawing/2014/main" id="{C75EC31E-552E-4A6D-A2BD-6BDCE9620E91}"/>
              </a:ext>
            </a:extLst>
          </p:cNvPr>
          <p:cNvSpPr/>
          <p:nvPr/>
        </p:nvSpPr>
        <p:spPr>
          <a:xfrm>
            <a:off x="7757295" y="2429885"/>
            <a:ext cx="991169" cy="972041"/>
          </a:xfrm>
          <a:prstGeom prst="ellipse">
            <a:avLst/>
          </a:prstGeom>
          <a:solidFill>
            <a:srgbClr val="7030A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1326" tIns="45657" rIns="91326" bIns="45657" rtlCol="0" anchor="ctr"/>
          <a:lstStyle/>
          <a:p>
            <a:pPr algn="ctr"/>
            <a:r>
              <a:rPr lang="en-US" sz="1200" b="1" dirty="0">
                <a:solidFill>
                  <a:schemeClr val="bg1"/>
                </a:solidFill>
              </a:rPr>
              <a:t>High</a:t>
            </a:r>
          </a:p>
          <a:p>
            <a:pPr algn="ctr"/>
            <a:r>
              <a:rPr lang="en-US" sz="1200" b="1" dirty="0">
                <a:solidFill>
                  <a:schemeClr val="bg1"/>
                </a:solidFill>
              </a:rPr>
              <a:t>Quality</a:t>
            </a:r>
          </a:p>
        </p:txBody>
      </p:sp>
      <p:sp>
        <p:nvSpPr>
          <p:cNvPr id="22" name="Teardrop 21">
            <a:extLst>
              <a:ext uri="{FF2B5EF4-FFF2-40B4-BE49-F238E27FC236}">
                <a16:creationId xmlns:a16="http://schemas.microsoft.com/office/drawing/2014/main" id="{043E4254-6963-4CD3-BA3D-D63B72850315}"/>
              </a:ext>
            </a:extLst>
          </p:cNvPr>
          <p:cNvSpPr/>
          <p:nvPr/>
        </p:nvSpPr>
        <p:spPr>
          <a:xfrm rot="13552276" flipH="1">
            <a:off x="1281954" y="2877975"/>
            <a:ext cx="1457050" cy="1393974"/>
          </a:xfrm>
          <a:prstGeom prst="teardrop">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326" tIns="45657" rIns="91326" bIns="45657" rtlCol="0" anchor="ctr"/>
          <a:lstStyle/>
          <a:p>
            <a:pPr algn="ctr"/>
            <a:endParaRPr lang="en-GB" sz="800" b="1" dirty="0"/>
          </a:p>
        </p:txBody>
      </p:sp>
      <p:sp>
        <p:nvSpPr>
          <p:cNvPr id="23" name="Oval 22">
            <a:extLst>
              <a:ext uri="{FF2B5EF4-FFF2-40B4-BE49-F238E27FC236}">
                <a16:creationId xmlns:a16="http://schemas.microsoft.com/office/drawing/2014/main" id="{C75EC31E-552E-4A6D-A2BD-6BDCE9620E91}"/>
              </a:ext>
            </a:extLst>
          </p:cNvPr>
          <p:cNvSpPr/>
          <p:nvPr/>
        </p:nvSpPr>
        <p:spPr>
          <a:xfrm>
            <a:off x="1418685" y="2878148"/>
            <a:ext cx="1183609" cy="1200008"/>
          </a:xfrm>
          <a:prstGeom prst="ellipse">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1326" tIns="45657" rIns="91326" bIns="45657" rtlCol="0" anchor="ctr"/>
          <a:lstStyle/>
          <a:p>
            <a:pPr algn="ctr"/>
            <a:endParaRPr lang="en-US" sz="1200" b="1" dirty="0">
              <a:solidFill>
                <a:schemeClr val="bg1"/>
              </a:solidFill>
            </a:endParaRPr>
          </a:p>
          <a:p>
            <a:pPr algn="ctr"/>
            <a:endParaRPr lang="en-US" sz="1200" b="1" dirty="0">
              <a:solidFill>
                <a:schemeClr val="bg1"/>
              </a:solidFill>
            </a:endParaRPr>
          </a:p>
          <a:p>
            <a:pPr algn="ctr"/>
            <a:endParaRPr lang="en-US" sz="1200" b="1" dirty="0">
              <a:solidFill>
                <a:schemeClr val="bg1"/>
              </a:solidFill>
            </a:endParaRPr>
          </a:p>
          <a:p>
            <a:pPr algn="ctr"/>
            <a:endParaRPr lang="en-US" sz="1200" b="1" dirty="0">
              <a:solidFill>
                <a:schemeClr val="bg1"/>
              </a:solidFill>
            </a:endParaRPr>
          </a:p>
          <a:p>
            <a:pPr algn="ctr"/>
            <a:endParaRPr lang="en-US" sz="1200" b="1" dirty="0">
              <a:solidFill>
                <a:schemeClr val="bg1"/>
              </a:solidFill>
            </a:endParaRPr>
          </a:p>
          <a:p>
            <a:pPr algn="ctr"/>
            <a:endParaRPr lang="en-US" sz="1200" b="1" dirty="0">
              <a:solidFill>
                <a:schemeClr val="bg1"/>
              </a:solidFill>
            </a:endParaRPr>
          </a:p>
          <a:p>
            <a:pPr algn="ctr"/>
            <a:endParaRPr lang="en-US" sz="1200" b="1" dirty="0">
              <a:solidFill>
                <a:schemeClr val="bg1"/>
              </a:solidFill>
            </a:endParaRPr>
          </a:p>
          <a:p>
            <a:pPr algn="ctr"/>
            <a:r>
              <a:rPr lang="en-US" sz="1200" b="1" dirty="0">
                <a:solidFill>
                  <a:schemeClr val="accent1"/>
                </a:solidFill>
              </a:rPr>
              <a:t>We know</a:t>
            </a:r>
          </a:p>
          <a:p>
            <a:pPr algn="ctr"/>
            <a:r>
              <a:rPr lang="en-US" sz="1200" b="1" dirty="0">
                <a:solidFill>
                  <a:schemeClr val="accent1"/>
                </a:solidFill>
              </a:rPr>
              <a:t>You</a:t>
            </a:r>
          </a:p>
        </p:txBody>
      </p:sp>
      <p:sp>
        <p:nvSpPr>
          <p:cNvPr id="24" name="Oval 23">
            <a:extLst>
              <a:ext uri="{FF2B5EF4-FFF2-40B4-BE49-F238E27FC236}">
                <a16:creationId xmlns:a16="http://schemas.microsoft.com/office/drawing/2014/main" id="{C75EC31E-552E-4A6D-A2BD-6BDCE9620E91}"/>
              </a:ext>
            </a:extLst>
          </p:cNvPr>
          <p:cNvSpPr/>
          <p:nvPr/>
        </p:nvSpPr>
        <p:spPr>
          <a:xfrm>
            <a:off x="290966" y="1917216"/>
            <a:ext cx="1116466" cy="1094920"/>
          </a:xfrm>
          <a:prstGeom prst="ellipse">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1326" tIns="45657" rIns="91326" bIns="45657" rtlCol="0" anchor="ctr"/>
          <a:lstStyle/>
          <a:p>
            <a:pPr algn="ctr"/>
            <a:r>
              <a:rPr lang="en-US" sz="1200" b="1" dirty="0">
                <a:solidFill>
                  <a:schemeClr val="bg1"/>
                </a:solidFill>
              </a:rPr>
              <a:t>We know </a:t>
            </a:r>
          </a:p>
          <a:p>
            <a:pPr algn="ctr"/>
            <a:r>
              <a:rPr lang="en-US" sz="1200" b="1" dirty="0">
                <a:solidFill>
                  <a:schemeClr val="bg1"/>
                </a:solidFill>
              </a:rPr>
              <a:t>Your IT ENV</a:t>
            </a:r>
          </a:p>
        </p:txBody>
      </p:sp>
      <p:sp>
        <p:nvSpPr>
          <p:cNvPr id="25" name="Oval 24">
            <a:extLst>
              <a:ext uri="{FF2B5EF4-FFF2-40B4-BE49-F238E27FC236}">
                <a16:creationId xmlns:a16="http://schemas.microsoft.com/office/drawing/2014/main" id="{C75EC31E-552E-4A6D-A2BD-6BDCE9620E91}"/>
              </a:ext>
            </a:extLst>
          </p:cNvPr>
          <p:cNvSpPr/>
          <p:nvPr/>
        </p:nvSpPr>
        <p:spPr>
          <a:xfrm>
            <a:off x="1146512" y="1067874"/>
            <a:ext cx="1111099" cy="1089657"/>
          </a:xfrm>
          <a:prstGeom prst="ellipse">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1326" tIns="45657" rIns="91326" bIns="45657" rtlCol="0" anchor="ctr"/>
          <a:lstStyle/>
          <a:p>
            <a:pPr algn="ctr"/>
            <a:r>
              <a:rPr lang="en-US" sz="1200" b="1" dirty="0">
                <a:solidFill>
                  <a:schemeClr val="bg1"/>
                </a:solidFill>
              </a:rPr>
              <a:t>We know</a:t>
            </a:r>
          </a:p>
          <a:p>
            <a:pPr algn="ctr"/>
            <a:r>
              <a:rPr lang="en-US" sz="1200" b="1" dirty="0">
                <a:solidFill>
                  <a:schemeClr val="bg1"/>
                </a:solidFill>
              </a:rPr>
              <a:t>Your System</a:t>
            </a:r>
          </a:p>
        </p:txBody>
      </p:sp>
      <p:sp>
        <p:nvSpPr>
          <p:cNvPr id="26" name="Oval 25">
            <a:extLst>
              <a:ext uri="{FF2B5EF4-FFF2-40B4-BE49-F238E27FC236}">
                <a16:creationId xmlns:a16="http://schemas.microsoft.com/office/drawing/2014/main" id="{C75EC31E-552E-4A6D-A2BD-6BDCE9620E91}"/>
              </a:ext>
            </a:extLst>
          </p:cNvPr>
          <p:cNvSpPr/>
          <p:nvPr/>
        </p:nvSpPr>
        <p:spPr>
          <a:xfrm>
            <a:off x="5546919" y="1263942"/>
            <a:ext cx="1233894" cy="1210082"/>
          </a:xfrm>
          <a:prstGeom prst="ellipse">
            <a:avLst/>
          </a:prstGeom>
          <a:solidFill>
            <a:srgbClr val="D71F85"/>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1326" tIns="45657" rIns="91326" bIns="45657" rtlCol="0" anchor="ctr"/>
          <a:lstStyle/>
          <a:p>
            <a:pPr algn="ctr"/>
            <a:r>
              <a:rPr lang="en-US" sz="1200" b="1" dirty="0">
                <a:solidFill>
                  <a:schemeClr val="bg1"/>
                </a:solidFill>
              </a:rPr>
              <a:t>Agile </a:t>
            </a:r>
          </a:p>
          <a:p>
            <a:pPr algn="ctr"/>
            <a:r>
              <a:rPr lang="en-US" sz="1200" b="1" dirty="0">
                <a:solidFill>
                  <a:schemeClr val="bg1"/>
                </a:solidFill>
              </a:rPr>
              <a:t>Experience</a:t>
            </a:r>
          </a:p>
        </p:txBody>
      </p:sp>
      <p:sp>
        <p:nvSpPr>
          <p:cNvPr id="27" name="Oval 26">
            <a:extLst>
              <a:ext uri="{FF2B5EF4-FFF2-40B4-BE49-F238E27FC236}">
                <a16:creationId xmlns:a16="http://schemas.microsoft.com/office/drawing/2014/main" id="{C75EC31E-552E-4A6D-A2BD-6BDCE9620E91}"/>
              </a:ext>
            </a:extLst>
          </p:cNvPr>
          <p:cNvSpPr/>
          <p:nvPr/>
        </p:nvSpPr>
        <p:spPr>
          <a:xfrm>
            <a:off x="2730688" y="2261479"/>
            <a:ext cx="1265248" cy="1279742"/>
          </a:xfrm>
          <a:prstGeom prst="ellipse">
            <a:avLst/>
          </a:prstGeom>
          <a:solidFill>
            <a:srgbClr val="7030A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1326" tIns="45657" rIns="91326" bIns="45657" rtlCol="0" anchor="ctr"/>
          <a:lstStyle/>
          <a:p>
            <a:pPr algn="ctr"/>
            <a:r>
              <a:rPr lang="en-US" sz="1200" b="1" dirty="0">
                <a:solidFill>
                  <a:schemeClr val="bg1"/>
                </a:solidFill>
              </a:rPr>
              <a:t>We know</a:t>
            </a:r>
          </a:p>
          <a:p>
            <a:pPr algn="ctr"/>
            <a:r>
              <a:rPr lang="en-US" sz="1200" b="1" dirty="0">
                <a:solidFill>
                  <a:schemeClr val="bg1"/>
                </a:solidFill>
              </a:rPr>
              <a:t>Your Process</a:t>
            </a:r>
          </a:p>
        </p:txBody>
      </p:sp>
      <p:sp>
        <p:nvSpPr>
          <p:cNvPr id="40" name="Oval 39">
            <a:extLst>
              <a:ext uri="{FF2B5EF4-FFF2-40B4-BE49-F238E27FC236}">
                <a16:creationId xmlns:a16="http://schemas.microsoft.com/office/drawing/2014/main" id="{19B43E76-280E-45EC-9D37-CD435E0CF80A}"/>
              </a:ext>
            </a:extLst>
          </p:cNvPr>
          <p:cNvSpPr/>
          <p:nvPr/>
        </p:nvSpPr>
        <p:spPr>
          <a:xfrm>
            <a:off x="2369941" y="987574"/>
            <a:ext cx="1296144" cy="1200831"/>
          </a:xfrm>
          <a:prstGeom prst="ellipse">
            <a:avLst/>
          </a:prstGeom>
          <a:solidFill>
            <a:srgbClr val="FF6319"/>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1326" tIns="45657" rIns="91326" bIns="45657" rtlCol="0" anchor="ctr"/>
          <a:lstStyle/>
          <a:p>
            <a:pPr algn="ctr"/>
            <a:r>
              <a:rPr lang="en-GB" sz="1200" b="1" dirty="0">
                <a:solidFill>
                  <a:schemeClr val="bg1"/>
                </a:solidFill>
              </a:rPr>
              <a:t>We know</a:t>
            </a:r>
          </a:p>
          <a:p>
            <a:pPr algn="ctr"/>
            <a:r>
              <a:rPr lang="en-GB" sz="1200" b="1" dirty="0">
                <a:solidFill>
                  <a:schemeClr val="bg1"/>
                </a:solidFill>
              </a:rPr>
              <a:t> Your Business</a:t>
            </a:r>
          </a:p>
        </p:txBody>
      </p:sp>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234" y="3002682"/>
            <a:ext cx="781707" cy="797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Oval 27">
            <a:extLst>
              <a:ext uri="{FF2B5EF4-FFF2-40B4-BE49-F238E27FC236}">
                <a16:creationId xmlns:a16="http://schemas.microsoft.com/office/drawing/2014/main" id="{C75EC31E-552E-4A6D-A2BD-6BDCE9620E91}"/>
              </a:ext>
            </a:extLst>
          </p:cNvPr>
          <p:cNvSpPr/>
          <p:nvPr/>
        </p:nvSpPr>
        <p:spPr>
          <a:xfrm>
            <a:off x="4898847" y="2474024"/>
            <a:ext cx="1116466" cy="1094920"/>
          </a:xfrm>
          <a:prstGeom prst="ellipse">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1326" tIns="45657" rIns="91326" bIns="45657" rtlCol="0" anchor="ctr"/>
          <a:lstStyle/>
          <a:p>
            <a:pPr algn="ctr"/>
            <a:r>
              <a:rPr lang="en-US" sz="1200" b="1" dirty="0">
                <a:solidFill>
                  <a:schemeClr val="bg1"/>
                </a:solidFill>
              </a:rPr>
              <a:t>Micro</a:t>
            </a:r>
          </a:p>
          <a:p>
            <a:pPr algn="ctr"/>
            <a:r>
              <a:rPr lang="en-US" sz="1200" b="1" dirty="0">
                <a:solidFill>
                  <a:schemeClr val="bg1"/>
                </a:solidFill>
              </a:rPr>
              <a:t>service</a:t>
            </a:r>
          </a:p>
        </p:txBody>
      </p:sp>
    </p:spTree>
    <p:extLst>
      <p:ext uri="{BB962C8B-B14F-4D97-AF65-F5344CB8AC3E}">
        <p14:creationId xmlns:p14="http://schemas.microsoft.com/office/powerpoint/2010/main" val="283805191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23" presetClass="entr" presetSubtype="288" fill="hold" grpId="1"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strVal val="4/3*#ppt_w"/>
                                          </p:val>
                                        </p:tav>
                                        <p:tav tm="100000">
                                          <p:val>
                                            <p:strVal val="#ppt_w"/>
                                          </p:val>
                                        </p:tav>
                                      </p:tavLst>
                                    </p:anim>
                                    <p:anim calcmode="lin" valueType="num">
                                      <p:cBhvr>
                                        <p:cTn id="14" dur="500" fill="hold"/>
                                        <p:tgtEl>
                                          <p:spTgt spid="19"/>
                                        </p:tgtEl>
                                        <p:attrNameLst>
                                          <p:attrName>ppt_h</p:attrName>
                                        </p:attrNameLst>
                                      </p:cBhvr>
                                      <p:tavLst>
                                        <p:tav tm="0">
                                          <p:val>
                                            <p:strVal val="4/3*#ppt_h"/>
                                          </p:val>
                                        </p:tav>
                                        <p:tav tm="100000">
                                          <p:val>
                                            <p:strVal val="#ppt_h"/>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8">
                                            <p:bg/>
                                          </p:spTgt>
                                        </p:tgtEl>
                                        <p:attrNameLst>
                                          <p:attrName>style.visibility</p:attrName>
                                        </p:attrNameLst>
                                      </p:cBhvr>
                                      <p:to>
                                        <p:strVal val="visible"/>
                                      </p:to>
                                    </p:set>
                                    <p:animEffect transition="in" filter="fade">
                                      <p:cBhvr>
                                        <p:cTn id="17" dur="500"/>
                                        <p:tgtEl>
                                          <p:spTgt spid="18">
                                            <p:bg/>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Effect transition="in" filter="fade">
                                      <p:cBhvr>
                                        <p:cTn id="20" dur="500"/>
                                        <p:tgtEl>
                                          <p:spTgt spid="18">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xEl>
                                              <p:pRg st="1" end="1"/>
                                            </p:txEl>
                                          </p:spTgt>
                                        </p:tgtEl>
                                        <p:attrNameLst>
                                          <p:attrName>style.visibility</p:attrName>
                                        </p:attrNameLst>
                                      </p:cBhvr>
                                      <p:to>
                                        <p:strVal val="visible"/>
                                      </p:to>
                                    </p:set>
                                    <p:animEffect transition="in" filter="fade">
                                      <p:cBhvr>
                                        <p:cTn id="23" dur="500"/>
                                        <p:tgtEl>
                                          <p:spTgt spid="18">
                                            <p:txEl>
                                              <p:pRg st="1" end="1"/>
                                            </p:txEl>
                                          </p:spTgt>
                                        </p:tgtEl>
                                      </p:cBhvr>
                                    </p:animEffect>
                                  </p:childTnLst>
                                </p:cTn>
                              </p:par>
                              <p:par>
                                <p:cTn id="24" presetID="23" presetClass="entr" presetSubtype="272" fill="hold" grpId="1" nodeType="withEffect">
                                  <p:stCondLst>
                                    <p:cond delay="0"/>
                                  </p:stCondLst>
                                  <p:childTnLst>
                                    <p:set>
                                      <p:cBhvr>
                                        <p:cTn id="25" dur="1" fill="hold">
                                          <p:stCondLst>
                                            <p:cond delay="0"/>
                                          </p:stCondLst>
                                        </p:cTn>
                                        <p:tgtEl>
                                          <p:spTgt spid="18">
                                            <p:bg/>
                                          </p:spTgt>
                                        </p:tgtEl>
                                        <p:attrNameLst>
                                          <p:attrName>style.visibility</p:attrName>
                                        </p:attrNameLst>
                                      </p:cBhvr>
                                      <p:to>
                                        <p:strVal val="visible"/>
                                      </p:to>
                                    </p:set>
                                    <p:anim calcmode="lin" valueType="num">
                                      <p:cBhvr>
                                        <p:cTn id="26" dur="500" fill="hold"/>
                                        <p:tgtEl>
                                          <p:spTgt spid="18">
                                            <p:bg/>
                                          </p:spTgt>
                                        </p:tgtEl>
                                        <p:attrNameLst>
                                          <p:attrName>ppt_w</p:attrName>
                                        </p:attrNameLst>
                                      </p:cBhvr>
                                      <p:tavLst>
                                        <p:tav tm="0">
                                          <p:val>
                                            <p:strVal val="2/3*#ppt_w"/>
                                          </p:val>
                                        </p:tav>
                                        <p:tav tm="100000">
                                          <p:val>
                                            <p:strVal val="#ppt_w"/>
                                          </p:val>
                                        </p:tav>
                                      </p:tavLst>
                                    </p:anim>
                                    <p:anim calcmode="lin" valueType="num">
                                      <p:cBhvr>
                                        <p:cTn id="27" dur="500" fill="hold"/>
                                        <p:tgtEl>
                                          <p:spTgt spid="18">
                                            <p:bg/>
                                          </p:spTgt>
                                        </p:tgtEl>
                                        <p:attrNameLst>
                                          <p:attrName>ppt_h</p:attrName>
                                        </p:attrNameLst>
                                      </p:cBhvr>
                                      <p:tavLst>
                                        <p:tav tm="0">
                                          <p:val>
                                            <p:strVal val="2/3*#ppt_h"/>
                                          </p:val>
                                        </p:tav>
                                        <p:tav tm="100000">
                                          <p:val>
                                            <p:strVal val="#ppt_h"/>
                                          </p:val>
                                        </p:tav>
                                      </p:tavLst>
                                    </p:anim>
                                  </p:childTnLst>
                                </p:cTn>
                              </p:par>
                              <p:par>
                                <p:cTn id="28" presetID="23" presetClass="entr" presetSubtype="272" fill="hold" grpId="1"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 calcmode="lin" valueType="num">
                                      <p:cBhvr>
                                        <p:cTn id="30" dur="500" fill="hold"/>
                                        <p:tgtEl>
                                          <p:spTgt spid="18">
                                            <p:txEl>
                                              <p:pRg st="0" end="0"/>
                                            </p:txEl>
                                          </p:spTgt>
                                        </p:tgtEl>
                                        <p:attrNameLst>
                                          <p:attrName>ppt_w</p:attrName>
                                        </p:attrNameLst>
                                      </p:cBhvr>
                                      <p:tavLst>
                                        <p:tav tm="0">
                                          <p:val>
                                            <p:strVal val="2/3*#ppt_w"/>
                                          </p:val>
                                        </p:tav>
                                        <p:tav tm="100000">
                                          <p:val>
                                            <p:strVal val="#ppt_w"/>
                                          </p:val>
                                        </p:tav>
                                      </p:tavLst>
                                    </p:anim>
                                    <p:anim calcmode="lin" valueType="num">
                                      <p:cBhvr>
                                        <p:cTn id="31" dur="500" fill="hold"/>
                                        <p:tgtEl>
                                          <p:spTgt spid="18">
                                            <p:txEl>
                                              <p:pRg st="0" end="0"/>
                                            </p:txEl>
                                          </p:spTgt>
                                        </p:tgtEl>
                                        <p:attrNameLst>
                                          <p:attrName>ppt_h</p:attrName>
                                        </p:attrNameLst>
                                      </p:cBhvr>
                                      <p:tavLst>
                                        <p:tav tm="0">
                                          <p:val>
                                            <p:strVal val="2/3*#ppt_h"/>
                                          </p:val>
                                        </p:tav>
                                        <p:tav tm="100000">
                                          <p:val>
                                            <p:strVal val="#ppt_h"/>
                                          </p:val>
                                        </p:tav>
                                      </p:tavLst>
                                    </p:anim>
                                  </p:childTnLst>
                                </p:cTn>
                              </p:par>
                              <p:par>
                                <p:cTn id="32" presetID="23" presetClass="entr" presetSubtype="272" fill="hold" grpId="1" nodeType="withEffect">
                                  <p:stCondLst>
                                    <p:cond delay="0"/>
                                  </p:stCondLst>
                                  <p:childTnLst>
                                    <p:set>
                                      <p:cBhvr>
                                        <p:cTn id="33" dur="1" fill="hold">
                                          <p:stCondLst>
                                            <p:cond delay="0"/>
                                          </p:stCondLst>
                                        </p:cTn>
                                        <p:tgtEl>
                                          <p:spTgt spid="18">
                                            <p:txEl>
                                              <p:pRg st="1" end="1"/>
                                            </p:txEl>
                                          </p:spTgt>
                                        </p:tgtEl>
                                        <p:attrNameLst>
                                          <p:attrName>style.visibility</p:attrName>
                                        </p:attrNameLst>
                                      </p:cBhvr>
                                      <p:to>
                                        <p:strVal val="visible"/>
                                      </p:to>
                                    </p:set>
                                    <p:anim calcmode="lin" valueType="num">
                                      <p:cBhvr>
                                        <p:cTn id="34" dur="500" fill="hold"/>
                                        <p:tgtEl>
                                          <p:spTgt spid="18">
                                            <p:txEl>
                                              <p:pRg st="1" end="1"/>
                                            </p:txEl>
                                          </p:spTgt>
                                        </p:tgtEl>
                                        <p:attrNameLst>
                                          <p:attrName>ppt_w</p:attrName>
                                        </p:attrNameLst>
                                      </p:cBhvr>
                                      <p:tavLst>
                                        <p:tav tm="0">
                                          <p:val>
                                            <p:strVal val="2/3*#ppt_w"/>
                                          </p:val>
                                        </p:tav>
                                        <p:tav tm="100000">
                                          <p:val>
                                            <p:strVal val="#ppt_w"/>
                                          </p:val>
                                        </p:tav>
                                      </p:tavLst>
                                    </p:anim>
                                    <p:anim calcmode="lin" valueType="num">
                                      <p:cBhvr>
                                        <p:cTn id="35" dur="500" fill="hold"/>
                                        <p:tgtEl>
                                          <p:spTgt spid="18">
                                            <p:txEl>
                                              <p:pRg st="1" end="1"/>
                                            </p:txEl>
                                          </p:spTgt>
                                        </p:tgtEl>
                                        <p:attrNameLst>
                                          <p:attrName>ppt_h</p:attrName>
                                        </p:attrNameLst>
                                      </p:cBhvr>
                                      <p:tavLst>
                                        <p:tav tm="0">
                                          <p:val>
                                            <p:strVal val="2/3*#ppt_h"/>
                                          </p:val>
                                        </p:tav>
                                        <p:tav tm="100000">
                                          <p:val>
                                            <p:strVal val="#ppt_h"/>
                                          </p:val>
                                        </p:tav>
                                      </p:tavLst>
                                    </p:anim>
                                  </p:childTnLst>
                                </p:cTn>
                              </p:par>
                              <p:par>
                                <p:cTn id="36" presetID="23" presetClass="entr" presetSubtype="272" fill="hold" grpId="0" nodeType="withEffect">
                                  <p:stCondLst>
                                    <p:cond delay="25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strVal val="2/3*#ppt_w"/>
                                          </p:val>
                                        </p:tav>
                                        <p:tav tm="100000">
                                          <p:val>
                                            <p:strVal val="#ppt_w"/>
                                          </p:val>
                                        </p:tav>
                                      </p:tavLst>
                                    </p:anim>
                                    <p:anim calcmode="lin" valueType="num">
                                      <p:cBhvr>
                                        <p:cTn id="39" dur="500" fill="hold"/>
                                        <p:tgtEl>
                                          <p:spTgt spid="20"/>
                                        </p:tgtEl>
                                        <p:attrNameLst>
                                          <p:attrName>ppt_h</p:attrName>
                                        </p:attrNameLst>
                                      </p:cBhvr>
                                      <p:tavLst>
                                        <p:tav tm="0">
                                          <p:val>
                                            <p:strVal val="2/3*#ppt_h"/>
                                          </p:val>
                                        </p:tav>
                                        <p:tav tm="100000">
                                          <p:val>
                                            <p:strVal val="#ppt_h"/>
                                          </p:val>
                                        </p:tav>
                                      </p:tavLst>
                                    </p:anim>
                                  </p:childTnLst>
                                </p:cTn>
                              </p:par>
                              <p:par>
                                <p:cTn id="40" presetID="23" presetClass="entr" presetSubtype="272" fill="hold" grpId="0" nodeType="withEffect">
                                  <p:stCondLst>
                                    <p:cond delay="25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strVal val="2/3*#ppt_w"/>
                                          </p:val>
                                        </p:tav>
                                        <p:tav tm="100000">
                                          <p:val>
                                            <p:strVal val="#ppt_w"/>
                                          </p:val>
                                        </p:tav>
                                      </p:tavLst>
                                    </p:anim>
                                    <p:anim calcmode="lin" valueType="num">
                                      <p:cBhvr>
                                        <p:cTn id="43" dur="500" fill="hold"/>
                                        <p:tgtEl>
                                          <p:spTgt spid="21"/>
                                        </p:tgtEl>
                                        <p:attrNameLst>
                                          <p:attrName>ppt_h</p:attrName>
                                        </p:attrNameLst>
                                      </p:cBhvr>
                                      <p:tavLst>
                                        <p:tav tm="0">
                                          <p:val>
                                            <p:strVal val="2/3*#ppt_h"/>
                                          </p:val>
                                        </p:tav>
                                        <p:tav tm="100000">
                                          <p:val>
                                            <p:strVal val="#ppt_h"/>
                                          </p:val>
                                        </p:tav>
                                      </p:tavLst>
                                    </p:anim>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23" presetClass="entr" presetSubtype="288" fill="hold" grpId="1"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p:cTn id="49" dur="500" fill="hold"/>
                                        <p:tgtEl>
                                          <p:spTgt spid="22"/>
                                        </p:tgtEl>
                                        <p:attrNameLst>
                                          <p:attrName>ppt_w</p:attrName>
                                        </p:attrNameLst>
                                      </p:cBhvr>
                                      <p:tavLst>
                                        <p:tav tm="0">
                                          <p:val>
                                            <p:strVal val="4/3*#ppt_w"/>
                                          </p:val>
                                        </p:tav>
                                        <p:tav tm="100000">
                                          <p:val>
                                            <p:strVal val="#ppt_w"/>
                                          </p:val>
                                        </p:tav>
                                      </p:tavLst>
                                    </p:anim>
                                    <p:anim calcmode="lin" valueType="num">
                                      <p:cBhvr>
                                        <p:cTn id="50" dur="500" fill="hold"/>
                                        <p:tgtEl>
                                          <p:spTgt spid="22"/>
                                        </p:tgtEl>
                                        <p:attrNameLst>
                                          <p:attrName>ppt_h</p:attrName>
                                        </p:attrNameLst>
                                      </p:cBhvr>
                                      <p:tavLst>
                                        <p:tav tm="0">
                                          <p:val>
                                            <p:strVal val="4/3*#ppt_h"/>
                                          </p:val>
                                        </p:tav>
                                        <p:tav tm="100000">
                                          <p:val>
                                            <p:strVal val="#ppt_h"/>
                                          </p:val>
                                        </p:tav>
                                      </p:tavLst>
                                    </p:anim>
                                  </p:childTnLst>
                                </p:cTn>
                              </p:par>
                              <p:par>
                                <p:cTn id="51" presetID="23" presetClass="entr" presetSubtype="272" fill="hold" grpId="0" nodeType="withEffect">
                                  <p:stCondLst>
                                    <p:cond delay="250"/>
                                  </p:stCondLst>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ppt_w</p:attrName>
                                        </p:attrNameLst>
                                      </p:cBhvr>
                                      <p:tavLst>
                                        <p:tav tm="0">
                                          <p:val>
                                            <p:strVal val="2/3*#ppt_w"/>
                                          </p:val>
                                        </p:tav>
                                        <p:tav tm="100000">
                                          <p:val>
                                            <p:strVal val="#ppt_w"/>
                                          </p:val>
                                        </p:tav>
                                      </p:tavLst>
                                    </p:anim>
                                    <p:anim calcmode="lin" valueType="num">
                                      <p:cBhvr>
                                        <p:cTn id="54" dur="500" fill="hold"/>
                                        <p:tgtEl>
                                          <p:spTgt spid="23"/>
                                        </p:tgtEl>
                                        <p:attrNameLst>
                                          <p:attrName>ppt_h</p:attrName>
                                        </p:attrNameLst>
                                      </p:cBhvr>
                                      <p:tavLst>
                                        <p:tav tm="0">
                                          <p:val>
                                            <p:strVal val="2/3*#ppt_h"/>
                                          </p:val>
                                        </p:tav>
                                        <p:tav tm="100000">
                                          <p:val>
                                            <p:strVal val="#ppt_h"/>
                                          </p:val>
                                        </p:tav>
                                      </p:tavLst>
                                    </p:anim>
                                  </p:childTnLst>
                                </p:cTn>
                              </p:par>
                              <p:par>
                                <p:cTn id="55" presetID="23" presetClass="entr" presetSubtype="272" fill="hold" grpId="0" nodeType="withEffect">
                                  <p:stCondLst>
                                    <p:cond delay="25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strVal val="2/3*#ppt_w"/>
                                          </p:val>
                                        </p:tav>
                                        <p:tav tm="100000">
                                          <p:val>
                                            <p:strVal val="#ppt_w"/>
                                          </p:val>
                                        </p:tav>
                                      </p:tavLst>
                                    </p:anim>
                                    <p:anim calcmode="lin" valueType="num">
                                      <p:cBhvr>
                                        <p:cTn id="58" dur="500" fill="hold"/>
                                        <p:tgtEl>
                                          <p:spTgt spid="24"/>
                                        </p:tgtEl>
                                        <p:attrNameLst>
                                          <p:attrName>ppt_h</p:attrName>
                                        </p:attrNameLst>
                                      </p:cBhvr>
                                      <p:tavLst>
                                        <p:tav tm="0">
                                          <p:val>
                                            <p:strVal val="2/3*#ppt_h"/>
                                          </p:val>
                                        </p:tav>
                                        <p:tav tm="100000">
                                          <p:val>
                                            <p:strVal val="#ppt_h"/>
                                          </p:val>
                                        </p:tav>
                                      </p:tavLst>
                                    </p:anim>
                                  </p:childTnLst>
                                </p:cTn>
                              </p:par>
                              <p:par>
                                <p:cTn id="59" presetID="23" presetClass="entr" presetSubtype="272"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p:cTn id="61" dur="500" fill="hold"/>
                                        <p:tgtEl>
                                          <p:spTgt spid="25"/>
                                        </p:tgtEl>
                                        <p:attrNameLst>
                                          <p:attrName>ppt_w</p:attrName>
                                        </p:attrNameLst>
                                      </p:cBhvr>
                                      <p:tavLst>
                                        <p:tav tm="0">
                                          <p:val>
                                            <p:strVal val="2/3*#ppt_w"/>
                                          </p:val>
                                        </p:tav>
                                        <p:tav tm="100000">
                                          <p:val>
                                            <p:strVal val="#ppt_w"/>
                                          </p:val>
                                        </p:tav>
                                      </p:tavLst>
                                    </p:anim>
                                    <p:anim calcmode="lin" valueType="num">
                                      <p:cBhvr>
                                        <p:cTn id="62" dur="500" fill="hold"/>
                                        <p:tgtEl>
                                          <p:spTgt spid="25"/>
                                        </p:tgtEl>
                                        <p:attrNameLst>
                                          <p:attrName>ppt_h</p:attrName>
                                        </p:attrNameLst>
                                      </p:cBhvr>
                                      <p:tavLst>
                                        <p:tav tm="0">
                                          <p:val>
                                            <p:strVal val="2/3*#ppt_h"/>
                                          </p:val>
                                        </p:tav>
                                        <p:tav tm="100000">
                                          <p:val>
                                            <p:strVal val="#ppt_h"/>
                                          </p:val>
                                        </p:tav>
                                      </p:tavLst>
                                    </p:anim>
                                  </p:childTnLst>
                                </p:cTn>
                              </p:par>
                              <p:par>
                                <p:cTn id="63" presetID="23" presetClass="entr" presetSubtype="272" fill="hold" grpId="0" nodeType="withEffect">
                                  <p:stCondLst>
                                    <p:cond delay="25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strVal val="2/3*#ppt_w"/>
                                          </p:val>
                                        </p:tav>
                                        <p:tav tm="100000">
                                          <p:val>
                                            <p:strVal val="#ppt_w"/>
                                          </p:val>
                                        </p:tav>
                                      </p:tavLst>
                                    </p:anim>
                                    <p:anim calcmode="lin" valueType="num">
                                      <p:cBhvr>
                                        <p:cTn id="66" dur="500" fill="hold"/>
                                        <p:tgtEl>
                                          <p:spTgt spid="26"/>
                                        </p:tgtEl>
                                        <p:attrNameLst>
                                          <p:attrName>ppt_h</p:attrName>
                                        </p:attrNameLst>
                                      </p:cBhvr>
                                      <p:tavLst>
                                        <p:tav tm="0">
                                          <p:val>
                                            <p:strVal val="2/3*#ppt_h"/>
                                          </p:val>
                                        </p:tav>
                                        <p:tav tm="100000">
                                          <p:val>
                                            <p:strVal val="#ppt_h"/>
                                          </p:val>
                                        </p:tav>
                                      </p:tavLst>
                                    </p:anim>
                                  </p:childTnLst>
                                </p:cTn>
                              </p:par>
                              <p:par>
                                <p:cTn id="67" presetID="23" presetClass="entr" presetSubtype="272" fill="hold" grpId="0" nodeType="withEffect">
                                  <p:stCondLst>
                                    <p:cond delay="250"/>
                                  </p:stCondLst>
                                  <p:childTnLst>
                                    <p:set>
                                      <p:cBhvr>
                                        <p:cTn id="68" dur="1" fill="hold">
                                          <p:stCondLst>
                                            <p:cond delay="0"/>
                                          </p:stCondLst>
                                        </p:cTn>
                                        <p:tgtEl>
                                          <p:spTgt spid="27"/>
                                        </p:tgtEl>
                                        <p:attrNameLst>
                                          <p:attrName>style.visibility</p:attrName>
                                        </p:attrNameLst>
                                      </p:cBhvr>
                                      <p:to>
                                        <p:strVal val="visible"/>
                                      </p:to>
                                    </p:set>
                                    <p:anim calcmode="lin" valueType="num">
                                      <p:cBhvr>
                                        <p:cTn id="69" dur="500" fill="hold"/>
                                        <p:tgtEl>
                                          <p:spTgt spid="27"/>
                                        </p:tgtEl>
                                        <p:attrNameLst>
                                          <p:attrName>ppt_w</p:attrName>
                                        </p:attrNameLst>
                                      </p:cBhvr>
                                      <p:tavLst>
                                        <p:tav tm="0">
                                          <p:val>
                                            <p:strVal val="2/3*#ppt_w"/>
                                          </p:val>
                                        </p:tav>
                                        <p:tav tm="100000">
                                          <p:val>
                                            <p:strVal val="#ppt_w"/>
                                          </p:val>
                                        </p:tav>
                                      </p:tavLst>
                                    </p:anim>
                                    <p:anim calcmode="lin" valueType="num">
                                      <p:cBhvr>
                                        <p:cTn id="70" dur="500" fill="hold"/>
                                        <p:tgtEl>
                                          <p:spTgt spid="27"/>
                                        </p:tgtEl>
                                        <p:attrNameLst>
                                          <p:attrName>ppt_h</p:attrName>
                                        </p:attrNameLst>
                                      </p:cBhvr>
                                      <p:tavLst>
                                        <p:tav tm="0">
                                          <p:val>
                                            <p:strVal val="2/3*#ppt_h"/>
                                          </p:val>
                                        </p:tav>
                                        <p:tav tm="100000">
                                          <p:val>
                                            <p:strVal val="#ppt_h"/>
                                          </p:val>
                                        </p:tav>
                                      </p:tavLst>
                                    </p:anim>
                                  </p:childTnLst>
                                </p:cTn>
                              </p:par>
                              <p:par>
                                <p:cTn id="71" presetID="23" presetClass="entr" presetSubtype="272" fill="hold" grpId="0" nodeType="withEffect">
                                  <p:stCondLst>
                                    <p:cond delay="250"/>
                                  </p:stCondLst>
                                  <p:childTnLst>
                                    <p:set>
                                      <p:cBhvr>
                                        <p:cTn id="72" dur="1" fill="hold">
                                          <p:stCondLst>
                                            <p:cond delay="0"/>
                                          </p:stCondLst>
                                        </p:cTn>
                                        <p:tgtEl>
                                          <p:spTgt spid="40"/>
                                        </p:tgtEl>
                                        <p:attrNameLst>
                                          <p:attrName>style.visibility</p:attrName>
                                        </p:attrNameLst>
                                      </p:cBhvr>
                                      <p:to>
                                        <p:strVal val="visible"/>
                                      </p:to>
                                    </p:set>
                                    <p:anim calcmode="lin" valueType="num">
                                      <p:cBhvr>
                                        <p:cTn id="73" dur="500" fill="hold"/>
                                        <p:tgtEl>
                                          <p:spTgt spid="40"/>
                                        </p:tgtEl>
                                        <p:attrNameLst>
                                          <p:attrName>ppt_w</p:attrName>
                                        </p:attrNameLst>
                                      </p:cBhvr>
                                      <p:tavLst>
                                        <p:tav tm="0">
                                          <p:val>
                                            <p:strVal val="2/3*#ppt_w"/>
                                          </p:val>
                                        </p:tav>
                                        <p:tav tm="100000">
                                          <p:val>
                                            <p:strVal val="#ppt_w"/>
                                          </p:val>
                                        </p:tav>
                                      </p:tavLst>
                                    </p:anim>
                                    <p:anim calcmode="lin" valueType="num">
                                      <p:cBhvr>
                                        <p:cTn id="74" dur="500" fill="hold"/>
                                        <p:tgtEl>
                                          <p:spTgt spid="40"/>
                                        </p:tgtEl>
                                        <p:attrNameLst>
                                          <p:attrName>ppt_h</p:attrName>
                                        </p:attrNameLst>
                                      </p:cBhvr>
                                      <p:tavLst>
                                        <p:tav tm="0">
                                          <p:val>
                                            <p:strVal val="2/3*#ppt_h"/>
                                          </p:val>
                                        </p:tav>
                                        <p:tav tm="100000">
                                          <p:val>
                                            <p:strVal val="#ppt_h"/>
                                          </p:val>
                                        </p:tav>
                                      </p:tavLst>
                                    </p:anim>
                                  </p:childTnLst>
                                </p:cTn>
                              </p:par>
                              <p:par>
                                <p:cTn id="75" presetID="23" presetClass="entr" presetSubtype="272" fill="hold" grpId="0" nodeType="withEffect">
                                  <p:stCondLst>
                                    <p:cond delay="250"/>
                                  </p:stCondLst>
                                  <p:childTnLst>
                                    <p:set>
                                      <p:cBhvr>
                                        <p:cTn id="76" dur="1" fill="hold">
                                          <p:stCondLst>
                                            <p:cond delay="0"/>
                                          </p:stCondLst>
                                        </p:cTn>
                                        <p:tgtEl>
                                          <p:spTgt spid="28"/>
                                        </p:tgtEl>
                                        <p:attrNameLst>
                                          <p:attrName>style.visibility</p:attrName>
                                        </p:attrNameLst>
                                      </p:cBhvr>
                                      <p:to>
                                        <p:strVal val="visible"/>
                                      </p:to>
                                    </p:set>
                                    <p:anim calcmode="lin" valueType="num">
                                      <p:cBhvr>
                                        <p:cTn id="77" dur="500" fill="hold"/>
                                        <p:tgtEl>
                                          <p:spTgt spid="28"/>
                                        </p:tgtEl>
                                        <p:attrNameLst>
                                          <p:attrName>ppt_w</p:attrName>
                                        </p:attrNameLst>
                                      </p:cBhvr>
                                      <p:tavLst>
                                        <p:tav tm="0">
                                          <p:val>
                                            <p:strVal val="2/3*#ppt_w"/>
                                          </p:val>
                                        </p:tav>
                                        <p:tav tm="100000">
                                          <p:val>
                                            <p:strVal val="#ppt_w"/>
                                          </p:val>
                                        </p:tav>
                                      </p:tavLst>
                                    </p:anim>
                                    <p:anim calcmode="lin" valueType="num">
                                      <p:cBhvr>
                                        <p:cTn id="78" dur="500" fill="hold"/>
                                        <p:tgtEl>
                                          <p:spTgt spid="28"/>
                                        </p:tgtEl>
                                        <p:attrNameLst>
                                          <p:attrName>ppt_h</p:attrName>
                                        </p:attrNameLst>
                                      </p:cBhvr>
                                      <p:tavLst>
                                        <p:tav tm="0">
                                          <p:val>
                                            <p:strVal val="2/3*#ppt_h"/>
                                          </p:val>
                                        </p:tav>
                                        <p:tav tm="100000">
                                          <p:val>
                                            <p:strVal val="#ppt_h"/>
                                          </p:val>
                                        </p:tav>
                                      </p:tavLst>
                                    </p:anim>
                                  </p:childTnLst>
                                </p:cTn>
                              </p:par>
                              <p:par>
                                <p:cTn id="79" presetID="16" presetClass="entr" presetSubtype="21" fill="hold" nodeType="withEffect">
                                  <p:stCondLst>
                                    <p:cond delay="250"/>
                                  </p:stCondLst>
                                  <p:childTnLst>
                                    <p:set>
                                      <p:cBhvr>
                                        <p:cTn id="80" dur="1" fill="hold">
                                          <p:stCondLst>
                                            <p:cond delay="0"/>
                                          </p:stCondLst>
                                        </p:cTn>
                                        <p:tgtEl>
                                          <p:spTgt spid="17"/>
                                        </p:tgtEl>
                                        <p:attrNameLst>
                                          <p:attrName>style.visibility</p:attrName>
                                        </p:attrNameLst>
                                      </p:cBhvr>
                                      <p:to>
                                        <p:strVal val="visible"/>
                                      </p:to>
                                    </p:set>
                                    <p:animEffect transition="in" filter="barn(inVertical)">
                                      <p:cBhvr>
                                        <p:cTn id="8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allAtOnce" animBg="1"/>
      <p:bldP spid="18" grpId="1" uiExpand="1" build="p" animBg="1"/>
      <p:bldP spid="19" grpId="0" animBg="1"/>
      <p:bldP spid="19" grpId="1" animBg="1"/>
      <p:bldP spid="20" grpId="0" animBg="1"/>
      <p:bldP spid="21" grpId="0" animBg="1"/>
      <p:bldP spid="22" grpId="0" animBg="1"/>
      <p:bldP spid="22" grpId="1" animBg="1"/>
      <p:bldP spid="23" grpId="0"/>
      <p:bldP spid="24" grpId="0" animBg="1"/>
      <p:bldP spid="25" grpId="0" animBg="1"/>
      <p:bldP spid="26" grpId="0" animBg="1"/>
      <p:bldP spid="27" grpId="0" animBg="1"/>
      <p:bldP spid="40" grpId="0" animBg="1"/>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1" hidden="1"/>
          <p:cNvGraphicFramePr>
            <a:graphicFrameLocks noChangeAspect="1"/>
          </p:cNvGraphicFramePr>
          <p:nvPr>
            <p:custDataLst>
              <p:tags r:id="rId2"/>
            </p:custDataLst>
          </p:nvPr>
        </p:nvGraphicFramePr>
        <p:xfrm>
          <a:off x="1588" y="1192"/>
          <a:ext cx="0" cy="1190"/>
        </p:xfrm>
        <a:graphic>
          <a:graphicData uri="http://schemas.openxmlformats.org/presentationml/2006/ole">
            <mc:AlternateContent xmlns:mc="http://schemas.openxmlformats.org/markup-compatibility/2006">
              <mc:Choice xmlns:v="urn:schemas-microsoft-com:vml" Requires="v">
                <p:oleObj spid="_x0000_s9217" name="think-cell Slide" r:id="rId5" imgW="360" imgH="360" progId="TCLayout.ActiveDocument.1">
                  <p:embed/>
                </p:oleObj>
              </mc:Choice>
              <mc:Fallback>
                <p:oleObj name="think-cell Slide" r:id="rId5" imgW="360" imgH="360" progId="TCLayout.ActiveDocument.1">
                  <p:embed/>
                  <p:pic>
                    <p:nvPicPr>
                      <p:cNvPr id="51202" name="Object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192"/>
                        <a:ext cx="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3" name="Title 2"/>
          <p:cNvSpPr>
            <a:spLocks noGrp="1"/>
          </p:cNvSpPr>
          <p:nvPr>
            <p:ph type="title"/>
          </p:nvPr>
        </p:nvSpPr>
        <p:spPr/>
        <p:txBody>
          <a:bodyPr/>
          <a:lstStyle/>
          <a:p>
            <a:r>
              <a:rPr lang="en-US" altLang="zh-CN" dirty="0">
                <a:ea typeface="宋体" pitchFamily="2" charset="-122"/>
              </a:rPr>
              <a:t>Q&amp;A</a:t>
            </a:r>
            <a:endParaRPr lang="zh-CN" altLang="en-US" dirty="0">
              <a:ea typeface="宋体" pitchFamily="2" charset="-122"/>
            </a:endParaRPr>
          </a:p>
        </p:txBody>
      </p:sp>
    </p:spTree>
    <p:extLst>
      <p:ext uri="{BB962C8B-B14F-4D97-AF65-F5344CB8AC3E}">
        <p14:creationId xmlns:p14="http://schemas.microsoft.com/office/powerpoint/2010/main" val="258673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7514" y="1302609"/>
            <a:ext cx="4950000" cy="1656184"/>
          </a:xfrm>
        </p:spPr>
        <p:txBody>
          <a:bodyPr/>
          <a:lstStyle/>
          <a:p>
            <a:r>
              <a:rPr lang="en-US" dirty="0"/>
              <a:t>Thanks</a:t>
            </a:r>
            <a:br>
              <a:rPr lang="en-US" dirty="0"/>
            </a:br>
            <a:br>
              <a:rPr lang="en-US" sz="1200" dirty="0"/>
            </a:br>
            <a:r>
              <a:rPr lang="en-US" sz="1200" b="0" dirty="0"/>
              <a:t>For more information please contact:</a:t>
            </a:r>
            <a:br>
              <a:rPr lang="en-US" sz="1200" b="0" dirty="0"/>
            </a:br>
            <a:r>
              <a:rPr lang="en-US" sz="1200" b="0" dirty="0"/>
              <a:t>M+ 86 </a:t>
            </a:r>
            <a:r>
              <a:rPr lang="en-US" altLang="zh-CN" sz="1200" b="0" dirty="0"/>
              <a:t>13671197177</a:t>
            </a:r>
            <a:br>
              <a:rPr lang="en-US" sz="1200" b="0" dirty="0"/>
            </a:br>
            <a:r>
              <a:rPr lang="en-US" altLang="zh-CN" sz="1200" b="0" dirty="0"/>
              <a:t>liping.yang</a:t>
            </a:r>
            <a:r>
              <a:rPr lang="en-US" sz="1200" b="0" dirty="0"/>
              <a:t>@atos.net</a:t>
            </a:r>
            <a:endParaRPr lang="en-US" dirty="0"/>
          </a:p>
        </p:txBody>
      </p:sp>
    </p:spTree>
    <p:extLst>
      <p:ext uri="{BB962C8B-B14F-4D97-AF65-F5344CB8AC3E}">
        <p14:creationId xmlns:p14="http://schemas.microsoft.com/office/powerpoint/2010/main" val="1164997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593" y="1851670"/>
            <a:ext cx="2817871" cy="2412268"/>
          </a:xfrm>
          <a:prstGeom prst="rect">
            <a:avLst/>
          </a:prstGeom>
        </p:spPr>
      </p:pic>
      <p:sp>
        <p:nvSpPr>
          <p:cNvPr id="37" name="TextBox 36"/>
          <p:cNvSpPr txBox="1"/>
          <p:nvPr/>
        </p:nvSpPr>
        <p:spPr>
          <a:xfrm>
            <a:off x="5765617" y="983588"/>
            <a:ext cx="3378891" cy="935154"/>
          </a:xfrm>
          <a:prstGeom prst="rect">
            <a:avLst/>
          </a:prstGeom>
          <a:noFill/>
        </p:spPr>
        <p:txBody>
          <a:bodyPr wrap="square" lIns="0" tIns="43955" rIns="0" bIns="43955">
            <a:spAutoFit/>
          </a:bodyPr>
          <a:lstStyle/>
          <a:p>
            <a:pPr fontAlgn="base">
              <a:spcBef>
                <a:spcPts val="100"/>
              </a:spcBef>
              <a:spcAft>
                <a:spcPts val="0"/>
              </a:spcAft>
              <a:buClr>
                <a:srgbClr val="0070C0"/>
              </a:buClr>
              <a:defRPr/>
            </a:pPr>
            <a:r>
              <a:rPr lang="en-US" altLang="en-US" sz="1050" dirty="0">
                <a:solidFill>
                  <a:prstClr val="black"/>
                </a:solidFill>
                <a:ea typeface="Verdana" panose="020B0604030504040204" pitchFamily="34" charset="0"/>
                <a:cs typeface="Verdana" panose="020B0604030504040204" pitchFamily="34" charset="0"/>
              </a:rPr>
              <a:t>Proudest Claim: Our Manufacturing</a:t>
            </a:r>
            <a:br>
              <a:rPr lang="en-US" altLang="en-US" sz="1050" dirty="0">
                <a:solidFill>
                  <a:prstClr val="black"/>
                </a:solidFill>
                <a:ea typeface="Verdana" panose="020B0604030504040204" pitchFamily="34" charset="0"/>
                <a:cs typeface="Verdana" panose="020B0604030504040204" pitchFamily="34" charset="0"/>
              </a:rPr>
            </a:br>
            <a:r>
              <a:rPr lang="en-US" altLang="en-US" sz="1050" dirty="0">
                <a:solidFill>
                  <a:prstClr val="black"/>
                </a:solidFill>
                <a:ea typeface="Verdana" panose="020B0604030504040204" pitchFamily="34" charset="0"/>
                <a:cs typeface="Verdana" panose="020B0604030504040204" pitchFamily="34" charset="0"/>
              </a:rPr>
              <a:t>DNA, thanks to our</a:t>
            </a:r>
          </a:p>
          <a:p>
            <a:pPr marL="287338" lvl="1" indent="-169863" fontAlgn="base">
              <a:spcBef>
                <a:spcPts val="100"/>
              </a:spcBef>
              <a:spcAft>
                <a:spcPts val="0"/>
              </a:spcAft>
              <a:buClr>
                <a:srgbClr val="0070C0"/>
              </a:buClr>
              <a:buSzPct val="80000"/>
              <a:buFont typeface="Arial" panose="020B0604020202020204" pitchFamily="34" charset="0"/>
              <a:buChar char="►"/>
              <a:defRPr/>
            </a:pPr>
            <a:r>
              <a:rPr lang="en-US" altLang="en-US" sz="1050" dirty="0">
                <a:solidFill>
                  <a:prstClr val="black"/>
                </a:solidFill>
                <a:ea typeface="Verdana" panose="020B0604030504040204" pitchFamily="34" charset="0"/>
                <a:cs typeface="Verdana" panose="020B0604030504040204" pitchFamily="34" charset="0"/>
              </a:rPr>
              <a:t>Philips, Xerox &amp; Siemens History</a:t>
            </a:r>
          </a:p>
          <a:p>
            <a:pPr marL="287338" lvl="1" indent="-169863" fontAlgn="base">
              <a:spcBef>
                <a:spcPts val="100"/>
              </a:spcBef>
              <a:spcAft>
                <a:spcPts val="0"/>
              </a:spcAft>
              <a:buClr>
                <a:srgbClr val="0070C0"/>
              </a:buClr>
              <a:buSzPct val="80000"/>
              <a:buFont typeface="Arial" panose="020B0604020202020204" pitchFamily="34" charset="0"/>
              <a:buChar char="►"/>
              <a:defRPr/>
            </a:pPr>
            <a:r>
              <a:rPr lang="en-US" altLang="en-US" sz="1050" dirty="0">
                <a:solidFill>
                  <a:prstClr val="black"/>
                </a:solidFill>
                <a:ea typeface="Verdana" panose="020B0604030504040204" pitchFamily="34" charset="0"/>
                <a:cs typeface="Verdana" panose="020B0604030504040204" pitchFamily="34" charset="0"/>
              </a:rPr>
              <a:t>Our unique ongoing partnership with Siemens</a:t>
            </a:r>
          </a:p>
          <a:p>
            <a:pPr marL="287338" lvl="1" indent="-169863">
              <a:spcBef>
                <a:spcPts val="100"/>
              </a:spcBef>
              <a:spcAft>
                <a:spcPts val="0"/>
              </a:spcAft>
              <a:buClr>
                <a:srgbClr val="0070C0"/>
              </a:buClr>
              <a:buSzPct val="80000"/>
              <a:buFont typeface="Arial" panose="020B0604020202020204" pitchFamily="34" charset="0"/>
              <a:buChar char="►"/>
              <a:defRPr/>
            </a:pPr>
            <a:r>
              <a:rPr lang="en-US" sz="1050" b="1" dirty="0">
                <a:solidFill>
                  <a:srgbClr val="0066A1"/>
                </a:solidFill>
              </a:rPr>
              <a:t>€ 300m </a:t>
            </a:r>
            <a:r>
              <a:rPr lang="en-US" sz="1050" dirty="0"/>
              <a:t>spent on</a:t>
            </a:r>
            <a:r>
              <a:rPr lang="en-US" sz="1050" b="1" dirty="0"/>
              <a:t> </a:t>
            </a:r>
            <a:r>
              <a:rPr lang="en-US" sz="1050" b="1" dirty="0">
                <a:solidFill>
                  <a:srgbClr val="0066A1"/>
                </a:solidFill>
              </a:rPr>
              <a:t>R&amp;D and 5,000</a:t>
            </a:r>
            <a:r>
              <a:rPr lang="en-US" sz="1050" kern="800" spc="-110" dirty="0"/>
              <a:t> </a:t>
            </a:r>
            <a:r>
              <a:rPr lang="en-US" sz="1050" dirty="0"/>
              <a:t>patents</a:t>
            </a:r>
          </a:p>
        </p:txBody>
      </p:sp>
      <p:sp>
        <p:nvSpPr>
          <p:cNvPr id="3" name="Title 2"/>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911" tIns="43955" rIns="87911" bIns="43955" anchor="ctr"/>
          <a:lstStyle/>
          <a:p>
            <a:pPr eaLnBrk="0" hangingPunct="0">
              <a:spcBef>
                <a:spcPct val="50000"/>
              </a:spcBef>
            </a:pPr>
            <a:r>
              <a:rPr lang="en-GB" altLang="en-US" sz="2000" dirty="0">
                <a:solidFill>
                  <a:srgbClr val="000000"/>
                </a:solidFill>
                <a:ea typeface="MS PGothic" pitchFamily="34" charset="-128"/>
                <a:cs typeface="Arial" pitchFamily="34" charset="0"/>
              </a:rPr>
              <a:t>Atos at a glance</a:t>
            </a:r>
            <a:br>
              <a:rPr lang="en-GB" altLang="en-US" sz="2000" dirty="0">
                <a:solidFill>
                  <a:srgbClr val="000000"/>
                </a:solidFill>
                <a:ea typeface="MS PGothic" pitchFamily="34" charset="-128"/>
                <a:cs typeface="Arial" pitchFamily="34" charset="0"/>
              </a:rPr>
            </a:br>
            <a:r>
              <a:rPr lang="en-GB" altLang="en-US" sz="1800" dirty="0">
                <a:solidFill>
                  <a:srgbClr val="0070C0"/>
                </a:solidFill>
                <a:ea typeface="MS PGothic" pitchFamily="34" charset="-128"/>
                <a:cs typeface="Arial" pitchFamily="34" charset="0"/>
              </a:rPr>
              <a:t>Integrated Digital Services Leader – #1 in Europe</a:t>
            </a:r>
            <a:endParaRPr lang="en-US" sz="1800" dirty="0">
              <a:solidFill>
                <a:srgbClr val="0070C0"/>
              </a:solidFill>
              <a:ea typeface="MS PGothic" pitchFamily="34" charset="-128"/>
              <a:cs typeface="Arial" pitchFamily="34" charset="0"/>
            </a:endParaRPr>
          </a:p>
        </p:txBody>
      </p:sp>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33909" y="1023008"/>
            <a:ext cx="801850" cy="908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83472" y="1023009"/>
            <a:ext cx="744333" cy="836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75518" y="1023008"/>
            <a:ext cx="856779" cy="836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80012" y="1023008"/>
            <a:ext cx="977593" cy="856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3548" y="1023010"/>
            <a:ext cx="782648" cy="836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5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56548" y="4299942"/>
            <a:ext cx="521350" cy="320040"/>
          </a:xfrm>
          <a:prstGeom prst="rect">
            <a:avLst/>
          </a:prstGeom>
        </p:spPr>
      </p:pic>
      <p:pic>
        <p:nvPicPr>
          <p:cNvPr id="58" name="Picture 57"/>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40845" y="4299942"/>
            <a:ext cx="579051" cy="320040"/>
          </a:xfrm>
          <a:prstGeom prst="rect">
            <a:avLst/>
          </a:prstGeom>
        </p:spPr>
      </p:pic>
      <p:pic>
        <p:nvPicPr>
          <p:cNvPr id="60" name="Picture 59"/>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268342" y="4299942"/>
            <a:ext cx="620549" cy="320040"/>
          </a:xfrm>
          <a:prstGeom prst="rect">
            <a:avLst/>
          </a:prstGeom>
        </p:spPr>
      </p:pic>
      <p:pic>
        <p:nvPicPr>
          <p:cNvPr id="62" name="Picture 6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1487553" y="4299942"/>
            <a:ext cx="613132" cy="320040"/>
          </a:xfrm>
          <a:prstGeom prst="rect">
            <a:avLst/>
          </a:prstGeom>
        </p:spPr>
      </p:pic>
      <p:pic>
        <p:nvPicPr>
          <p:cNvPr id="3080" name="Picture 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59532" y="1999393"/>
            <a:ext cx="5231794" cy="2192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6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85556" y="4299942"/>
            <a:ext cx="813661" cy="320040"/>
          </a:xfrm>
          <a:prstGeom prst="rect">
            <a:avLst/>
          </a:prstGeom>
        </p:spPr>
      </p:pic>
      <p:pic>
        <p:nvPicPr>
          <p:cNvPr id="64" name="Picture 2"/>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3745555" y="4299942"/>
            <a:ext cx="1209563" cy="32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64"/>
          <p:cNvPicPr>
            <a:picLocks noChangeAspect="1"/>
          </p:cNvPicPr>
          <p:nvPr/>
        </p:nvPicPr>
        <p:blipFill rotWithShape="1">
          <a:blip r:embed="rId16" cstate="print">
            <a:extLst>
              <a:ext uri="{28A0092B-C50C-407E-A947-70E740481C1C}">
                <a14:useLocalDpi xmlns:a14="http://schemas.microsoft.com/office/drawing/2010/main" val="0"/>
              </a:ext>
            </a:extLst>
          </a:blip>
          <a:srcRect l="12693" t="9442" r="11223" b="18428"/>
          <a:stretch/>
        </p:blipFill>
        <p:spPr>
          <a:xfrm>
            <a:off x="8266872" y="4299942"/>
            <a:ext cx="337576" cy="320040"/>
          </a:xfrm>
          <a:prstGeom prst="rect">
            <a:avLst/>
          </a:prstGeom>
        </p:spPr>
      </p:pic>
      <p:pic>
        <p:nvPicPr>
          <p:cNvPr id="68" name="Picture 4"/>
          <p:cNvPicPr>
            <a:picLocks noChangeAspect="1" noChangeArrowheads="1"/>
          </p:cNvPicPr>
          <p:nvPr/>
        </p:nvPicPr>
        <p:blipFill>
          <a:blip r:embed="rId17" cstate="print">
            <a:extLst>
              <a:ext uri="{28A0092B-C50C-407E-A947-70E740481C1C}">
                <a14:useLocalDpi xmlns:a14="http://schemas.microsoft.com/office/drawing/2010/main" val="0"/>
              </a:ext>
            </a:extLst>
          </a:blip>
          <a:stretch>
            <a:fillRect/>
          </a:stretch>
        </p:blipFill>
        <p:spPr bwMode="auto">
          <a:xfrm>
            <a:off x="6764669" y="4299942"/>
            <a:ext cx="353230" cy="32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2" descr="http://www.bull.com/sites/all/themes/bull_main/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22775" y="4299942"/>
            <a:ext cx="592072" cy="320040"/>
          </a:xfrm>
          <a:prstGeom prst="rect">
            <a:avLst/>
          </a:prstGeom>
          <a:noFill/>
          <a:extLst>
            <a:ext uri="{909E8E84-426E-40DD-AFC4-6F175D3DCCD1}">
              <a14:hiddenFill xmlns:a14="http://schemas.microsoft.com/office/drawing/2010/main">
                <a:solidFill>
                  <a:srgbClr val="FFFFFF"/>
                </a:solidFill>
              </a14:hiddenFill>
            </a:ext>
          </a:extLst>
        </p:spPr>
      </p:pic>
      <p:sp>
        <p:nvSpPr>
          <p:cNvPr id="70" name="Slide Number Placeholder 10"/>
          <p:cNvSpPr>
            <a:spLocks noGrp="1"/>
          </p:cNvSpPr>
          <p:nvPr>
            <p:ph type="sldNum" sz="quarter" idx="4"/>
          </p:nvPr>
        </p:nvSpPr>
        <p:spPr>
          <a:xfrm>
            <a:off x="240300" y="4731991"/>
            <a:ext cx="443268" cy="216025"/>
          </a:xfrm>
        </p:spPr>
        <p:txBody>
          <a:bodyPr/>
          <a:lstStyle/>
          <a:p>
            <a:endParaRPr lang="nl-NL" dirty="0"/>
          </a:p>
        </p:txBody>
      </p:sp>
      <p:sp>
        <p:nvSpPr>
          <p:cNvPr id="71" name="Freeform 70"/>
          <p:cNvSpPr/>
          <p:nvPr/>
        </p:nvSpPr>
        <p:spPr>
          <a:xfrm rot="5400000">
            <a:off x="4073295" y="2613104"/>
            <a:ext cx="3111932" cy="45719"/>
          </a:xfrm>
          <a:custGeom>
            <a:avLst/>
            <a:gdLst>
              <a:gd name="connsiteX0" fmla="*/ 0 w 3102428"/>
              <a:gd name="connsiteY0" fmla="*/ 0 h 0"/>
              <a:gd name="connsiteX1" fmla="*/ 3102428 w 3102428"/>
              <a:gd name="connsiteY1" fmla="*/ 0 h 0"/>
            </a:gdLst>
            <a:ahLst/>
            <a:cxnLst>
              <a:cxn ang="0">
                <a:pos x="connsiteX0" y="connsiteY0"/>
              </a:cxn>
              <a:cxn ang="0">
                <a:pos x="connsiteX1" y="connsiteY1"/>
              </a:cxn>
            </a:cxnLst>
            <a:rect l="l" t="t" r="r" b="b"/>
            <a:pathLst>
              <a:path w="3102428">
                <a:moveTo>
                  <a:pt x="0" y="0"/>
                </a:moveTo>
                <a:lnTo>
                  <a:pt x="3102428" y="0"/>
                </a:lnTo>
              </a:path>
            </a:pathLst>
          </a:custGeom>
          <a:noFill/>
          <a:ln cap="rnd">
            <a:solidFill>
              <a:srgbClr val="BFBFB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611560" y="1886450"/>
            <a:ext cx="4824536" cy="45719"/>
          </a:xfrm>
          <a:custGeom>
            <a:avLst/>
            <a:gdLst>
              <a:gd name="connsiteX0" fmla="*/ 0 w 3102428"/>
              <a:gd name="connsiteY0" fmla="*/ 0 h 0"/>
              <a:gd name="connsiteX1" fmla="*/ 3102428 w 3102428"/>
              <a:gd name="connsiteY1" fmla="*/ 0 h 0"/>
            </a:gdLst>
            <a:ahLst/>
            <a:cxnLst>
              <a:cxn ang="0">
                <a:pos x="connsiteX0" y="connsiteY0"/>
              </a:cxn>
              <a:cxn ang="0">
                <a:pos x="connsiteX1" y="connsiteY1"/>
              </a:cxn>
            </a:cxnLst>
            <a:rect l="l" t="t" r="r" b="b"/>
            <a:pathLst>
              <a:path w="3102428">
                <a:moveTo>
                  <a:pt x="0" y="0"/>
                </a:moveTo>
                <a:lnTo>
                  <a:pt x="3102428" y="0"/>
                </a:lnTo>
              </a:path>
            </a:pathLst>
          </a:custGeom>
          <a:noFill/>
          <a:ln cap="rnd">
            <a:solidFill>
              <a:srgbClr val="BFBFB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882504" y="4299942"/>
            <a:ext cx="714508" cy="320040"/>
          </a:xfrm>
          <a:prstGeom prst="rect">
            <a:avLst/>
          </a:prstGeom>
        </p:spPr>
      </p:pic>
    </p:spTree>
    <p:extLst>
      <p:ext uri="{BB962C8B-B14F-4D97-AF65-F5344CB8AC3E}">
        <p14:creationId xmlns:p14="http://schemas.microsoft.com/office/powerpoint/2010/main" val="575265994"/>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FEA3B7-B592-46ED-B2A8-E664C5F7559A}"/>
              </a:ext>
            </a:extLst>
          </p:cNvPr>
          <p:cNvPicPr>
            <a:picLocks noChangeAspect="1"/>
          </p:cNvPicPr>
          <p:nvPr/>
        </p:nvPicPr>
        <p:blipFill>
          <a:blip r:embed="rId2"/>
          <a:stretch>
            <a:fillRect/>
          </a:stretch>
        </p:blipFill>
        <p:spPr>
          <a:xfrm>
            <a:off x="4913312" y="987574"/>
            <a:ext cx="4267200" cy="2409825"/>
          </a:xfrm>
          <a:prstGeom prst="rect">
            <a:avLst/>
          </a:prstGeom>
        </p:spPr>
      </p:pic>
      <p:sp>
        <p:nvSpPr>
          <p:cNvPr id="30725" name="Rectangle 20"/>
          <p:cNvSpPr>
            <a:spLocks noChangeArrowheads="1"/>
          </p:cNvSpPr>
          <p:nvPr/>
        </p:nvSpPr>
        <p:spPr bwMode="auto">
          <a:xfrm>
            <a:off x="1102357" y="987574"/>
            <a:ext cx="7754120" cy="877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7907" tIns="43954" rIns="87907" bIns="43954"/>
          <a:lstStyle>
            <a:lvl1pPr marL="268288" indent="-268288"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742950" indent="-285750"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a:spcBef>
                <a:spcPts val="450"/>
              </a:spcBef>
              <a:buClr>
                <a:srgbClr val="0066A1"/>
              </a:buClr>
            </a:pPr>
            <a:r>
              <a:rPr lang="en-US" altLang="zh-CN" sz="1350" dirty="0">
                <a:solidFill>
                  <a:srgbClr val="000000"/>
                </a:solidFill>
                <a:ea typeface="MS PGothic" pitchFamily="34" charset="-128"/>
                <a:cs typeface="Arial" pitchFamily="34" charset="0"/>
              </a:rPr>
              <a:t>Offices located in 7+2 cities, 80+ Tier 3/4 cities/towns footprint coverage </a:t>
            </a:r>
            <a:br>
              <a:rPr lang="en-US" altLang="zh-CN" sz="1350" dirty="0">
                <a:solidFill>
                  <a:srgbClr val="000000"/>
                </a:solidFill>
                <a:ea typeface="MS PGothic" pitchFamily="34" charset="-128"/>
                <a:cs typeface="Arial" pitchFamily="34" charset="0"/>
              </a:rPr>
            </a:br>
            <a:r>
              <a:rPr lang="en-US" altLang="zh-CN" sz="1350" dirty="0">
                <a:solidFill>
                  <a:srgbClr val="000000"/>
                </a:solidFill>
                <a:ea typeface="MS PGothic" pitchFamily="34" charset="-128"/>
                <a:cs typeface="Arial" pitchFamily="34" charset="0"/>
              </a:rPr>
              <a:t>across China, with &gt;1.500+ employees</a:t>
            </a:r>
          </a:p>
          <a:p>
            <a:pPr>
              <a:spcBef>
                <a:spcPts val="450"/>
              </a:spcBef>
              <a:buClr>
                <a:srgbClr val="0066A1"/>
              </a:buClr>
            </a:pPr>
            <a:r>
              <a:rPr lang="en-US" altLang="zh-CN" sz="1350" dirty="0">
                <a:solidFill>
                  <a:srgbClr val="000000"/>
                </a:solidFill>
                <a:ea typeface="MS PGothic" pitchFamily="34" charset="-128"/>
                <a:cs typeface="Arial" pitchFamily="34" charset="0"/>
              </a:rPr>
              <a:t>Datacenters in Shanghai, Beijing and </a:t>
            </a:r>
            <a:r>
              <a:rPr lang="en-US" altLang="zh-CN" sz="1350" dirty="0" err="1">
                <a:solidFill>
                  <a:srgbClr val="000000"/>
                </a:solidFill>
                <a:ea typeface="MS PGothic" pitchFamily="34" charset="-128"/>
                <a:cs typeface="Arial" pitchFamily="34" charset="0"/>
              </a:rPr>
              <a:t>HongKong</a:t>
            </a:r>
            <a:endParaRPr lang="en-US" altLang="zh-CN" sz="1350" dirty="0">
              <a:solidFill>
                <a:srgbClr val="000000"/>
              </a:solidFill>
              <a:ea typeface="MS PGothic" pitchFamily="34" charset="-128"/>
              <a:cs typeface="Arial" pitchFamily="34" charset="0"/>
            </a:endParaRPr>
          </a:p>
          <a:p>
            <a:pPr>
              <a:spcBef>
                <a:spcPts val="450"/>
              </a:spcBef>
              <a:buClr>
                <a:srgbClr val="0066A1"/>
              </a:buClr>
            </a:pPr>
            <a:endParaRPr lang="en-US" altLang="zh-CN" sz="1350" dirty="0">
              <a:solidFill>
                <a:srgbClr val="000000"/>
              </a:solidFill>
              <a:ea typeface="MS PGothic" pitchFamily="34" charset="-128"/>
              <a:cs typeface="Arial" pitchFamily="34" charset="0"/>
            </a:endParaRPr>
          </a:p>
        </p:txBody>
      </p:sp>
      <p:grpSp>
        <p:nvGrpSpPr>
          <p:cNvPr id="6" name="Group 7"/>
          <p:cNvGrpSpPr>
            <a:grpSpLocks/>
          </p:cNvGrpSpPr>
          <p:nvPr/>
        </p:nvGrpSpPr>
        <p:grpSpPr bwMode="auto">
          <a:xfrm>
            <a:off x="179513" y="2121869"/>
            <a:ext cx="990599" cy="932015"/>
            <a:chOff x="126981" y="1842964"/>
            <a:chExt cx="1018240" cy="1220197"/>
          </a:xfrm>
        </p:grpSpPr>
        <p:sp>
          <p:nvSpPr>
            <p:cNvPr id="7" name="TextBox 6"/>
            <p:cNvSpPr txBox="1"/>
            <p:nvPr/>
          </p:nvSpPr>
          <p:spPr>
            <a:xfrm>
              <a:off x="126981" y="2488968"/>
              <a:ext cx="1018240" cy="574193"/>
            </a:xfrm>
            <a:prstGeom prst="rect">
              <a:avLst/>
            </a:prstGeom>
            <a:noFill/>
          </p:spPr>
          <p:txBody>
            <a:bodyPr>
              <a:spAutoFit/>
            </a:bodyPr>
            <a:lstStyle/>
            <a:p>
              <a:pPr algn="ctr">
                <a:defRPr/>
              </a:pPr>
              <a:r>
                <a:rPr lang="en-US" sz="1125" b="1" dirty="0">
                  <a:solidFill>
                    <a:srgbClr val="0875A8"/>
                  </a:solidFill>
                  <a:ea typeface="MS PGothic" pitchFamily="34" charset="-128"/>
                  <a:cs typeface="Verdana"/>
                </a:rPr>
                <a:t>Key solutions</a:t>
              </a:r>
            </a:p>
          </p:txBody>
        </p:sp>
        <p:grpSp>
          <p:nvGrpSpPr>
            <p:cNvPr id="8" name="Group 54"/>
            <p:cNvGrpSpPr>
              <a:grpSpLocks/>
            </p:cNvGrpSpPr>
            <p:nvPr/>
          </p:nvGrpSpPr>
          <p:grpSpPr bwMode="auto">
            <a:xfrm>
              <a:off x="283488" y="1842964"/>
              <a:ext cx="639372" cy="639372"/>
              <a:chOff x="333347" y="4442274"/>
              <a:chExt cx="773640" cy="773640"/>
            </a:xfrm>
          </p:grpSpPr>
          <p:sp>
            <p:nvSpPr>
              <p:cNvPr id="9" name="Oval 8"/>
              <p:cNvSpPr/>
              <p:nvPr/>
            </p:nvSpPr>
            <p:spPr>
              <a:xfrm>
                <a:off x="333258" y="4442274"/>
                <a:ext cx="774346" cy="772882"/>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pic>
            <p:nvPicPr>
              <p:cNvPr id="10" name="Picture 5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396" y="4556662"/>
                <a:ext cx="666821" cy="5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 name="Group 8"/>
          <p:cNvGrpSpPr>
            <a:grpSpLocks/>
          </p:cNvGrpSpPr>
          <p:nvPr/>
        </p:nvGrpSpPr>
        <p:grpSpPr bwMode="auto">
          <a:xfrm>
            <a:off x="143509" y="1023010"/>
            <a:ext cx="958849" cy="840529"/>
            <a:chOff x="118948" y="2964606"/>
            <a:chExt cx="897515" cy="887268"/>
          </a:xfrm>
        </p:grpSpPr>
        <p:sp>
          <p:nvSpPr>
            <p:cNvPr id="12" name="TextBox 11"/>
            <p:cNvSpPr txBox="1"/>
            <p:nvPr/>
          </p:nvSpPr>
          <p:spPr>
            <a:xfrm>
              <a:off x="118948" y="3571656"/>
              <a:ext cx="897515" cy="280218"/>
            </a:xfrm>
            <a:prstGeom prst="rect">
              <a:avLst/>
            </a:prstGeom>
            <a:noFill/>
          </p:spPr>
          <p:txBody>
            <a:bodyPr>
              <a:spAutoFit/>
            </a:bodyPr>
            <a:lstStyle/>
            <a:p>
              <a:pPr algn="ctr">
                <a:defRPr/>
              </a:pPr>
              <a:r>
                <a:rPr lang="en-US" sz="1125" b="1" dirty="0">
                  <a:solidFill>
                    <a:srgbClr val="0875A8"/>
                  </a:solidFill>
                  <a:ea typeface="MS PGothic" pitchFamily="34" charset="-128"/>
                  <a:cs typeface="Verdana"/>
                </a:rPr>
                <a:t>Facts</a:t>
              </a:r>
            </a:p>
          </p:txBody>
        </p:sp>
        <p:grpSp>
          <p:nvGrpSpPr>
            <p:cNvPr id="13" name="Group 59"/>
            <p:cNvGrpSpPr>
              <a:grpSpLocks/>
            </p:cNvGrpSpPr>
            <p:nvPr/>
          </p:nvGrpSpPr>
          <p:grpSpPr bwMode="auto">
            <a:xfrm>
              <a:off x="239420" y="2964606"/>
              <a:ext cx="639372" cy="639372"/>
              <a:chOff x="333347" y="4442274"/>
              <a:chExt cx="773640" cy="773640"/>
            </a:xfrm>
          </p:grpSpPr>
          <p:sp>
            <p:nvSpPr>
              <p:cNvPr id="14" name="Oval 13"/>
              <p:cNvSpPr/>
              <p:nvPr/>
            </p:nvSpPr>
            <p:spPr>
              <a:xfrm>
                <a:off x="333831" y="4442274"/>
                <a:ext cx="773307" cy="774070"/>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ln w="28575" cmpd="sng">
                    <a:solidFill>
                      <a:srgbClr val="0066A2"/>
                    </a:solidFill>
                  </a:ln>
                  <a:solidFill>
                    <a:prstClr val="white"/>
                  </a:solidFill>
                </a:endParaRPr>
              </a:p>
            </p:txBody>
          </p:sp>
          <p:pic>
            <p:nvPicPr>
              <p:cNvPr id="15" name="Picture 6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1565" y="4543728"/>
                <a:ext cx="584661" cy="5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9" name="Rectangle 20"/>
          <p:cNvSpPr>
            <a:spLocks noChangeArrowheads="1"/>
          </p:cNvSpPr>
          <p:nvPr/>
        </p:nvSpPr>
        <p:spPr bwMode="auto">
          <a:xfrm>
            <a:off x="1102357" y="1825284"/>
            <a:ext cx="7592102" cy="1408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7907" tIns="43954" rIns="87907" bIns="43954"/>
          <a:lstStyle>
            <a:lvl1pPr marL="268288" indent="-268288"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742950" indent="-285750"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a:spcBef>
                <a:spcPts val="450"/>
              </a:spcBef>
              <a:buClr>
                <a:srgbClr val="0066A1"/>
              </a:buClr>
            </a:pPr>
            <a:r>
              <a:rPr lang="en-US" altLang="zh-CN" sz="1350" dirty="0">
                <a:solidFill>
                  <a:srgbClr val="000000"/>
                </a:solidFill>
                <a:ea typeface="MS PGothic" pitchFamily="34" charset="-128"/>
                <a:cs typeface="Arial" pitchFamily="34" charset="0"/>
              </a:rPr>
              <a:t>Providing full range of end-to-end IT </a:t>
            </a:r>
            <a:br>
              <a:rPr lang="en-US" altLang="zh-CN" sz="1350" dirty="0">
                <a:solidFill>
                  <a:srgbClr val="000000"/>
                </a:solidFill>
                <a:ea typeface="MS PGothic" pitchFamily="34" charset="-128"/>
                <a:cs typeface="Arial" pitchFamily="34" charset="0"/>
              </a:rPr>
            </a:br>
            <a:r>
              <a:rPr lang="en-US" altLang="zh-CN" sz="1350" dirty="0">
                <a:solidFill>
                  <a:srgbClr val="000000"/>
                </a:solidFill>
                <a:ea typeface="MS PGothic" pitchFamily="34" charset="-128"/>
                <a:cs typeface="Arial" pitchFamily="34" charset="0"/>
              </a:rPr>
              <a:t>Services e.g. Consulting, System </a:t>
            </a:r>
            <a:br>
              <a:rPr lang="en-US" altLang="zh-CN" sz="1350" dirty="0">
                <a:solidFill>
                  <a:srgbClr val="000000"/>
                </a:solidFill>
                <a:ea typeface="MS PGothic" pitchFamily="34" charset="-128"/>
                <a:cs typeface="Arial" pitchFamily="34" charset="0"/>
              </a:rPr>
            </a:br>
            <a:r>
              <a:rPr lang="en-US" altLang="zh-CN" sz="1350" dirty="0">
                <a:solidFill>
                  <a:srgbClr val="000000"/>
                </a:solidFill>
                <a:ea typeface="MS PGothic" pitchFamily="34" charset="-128"/>
                <a:cs typeface="Arial" pitchFamily="34" charset="0"/>
              </a:rPr>
              <a:t>Integration, Managed Services and Cloud, </a:t>
            </a:r>
            <a:br>
              <a:rPr lang="en-US" altLang="zh-CN" sz="1350" dirty="0">
                <a:solidFill>
                  <a:srgbClr val="000000"/>
                </a:solidFill>
                <a:ea typeface="MS PGothic" pitchFamily="34" charset="-128"/>
                <a:cs typeface="Arial" pitchFamily="34" charset="0"/>
              </a:rPr>
            </a:br>
            <a:r>
              <a:rPr lang="en-US" altLang="zh-CN" sz="1350" dirty="0">
                <a:solidFill>
                  <a:srgbClr val="000000"/>
                </a:solidFill>
                <a:ea typeface="MS PGothic" pitchFamily="34" charset="-128"/>
                <a:cs typeface="Arial" pitchFamily="34" charset="0"/>
              </a:rPr>
              <a:t>Big Data and Cyber Security</a:t>
            </a:r>
          </a:p>
          <a:p>
            <a:pPr>
              <a:spcBef>
                <a:spcPts val="450"/>
              </a:spcBef>
              <a:buClr>
                <a:srgbClr val="0066A1"/>
              </a:buClr>
            </a:pPr>
            <a:r>
              <a:rPr lang="en-US" altLang="zh-CN" sz="1350" dirty="0">
                <a:solidFill>
                  <a:srgbClr val="000000"/>
                </a:solidFill>
                <a:ea typeface="MS PGothic" pitchFamily="34" charset="-128"/>
                <a:cs typeface="Arial" pitchFamily="34" charset="0"/>
              </a:rPr>
              <a:t>Competence Center Country for Service Desk, </a:t>
            </a:r>
            <a:br>
              <a:rPr lang="en-US" altLang="zh-CN" sz="1350" dirty="0">
                <a:solidFill>
                  <a:srgbClr val="000000"/>
                </a:solidFill>
                <a:ea typeface="MS PGothic" pitchFamily="34" charset="-128"/>
                <a:cs typeface="Arial" pitchFamily="34" charset="0"/>
              </a:rPr>
            </a:br>
            <a:r>
              <a:rPr lang="en-US" altLang="zh-CN" sz="1350" dirty="0">
                <a:solidFill>
                  <a:srgbClr val="000000"/>
                </a:solidFill>
                <a:ea typeface="MS PGothic" pitchFamily="34" charset="-128"/>
                <a:cs typeface="Arial" pitchFamily="34" charset="0"/>
              </a:rPr>
              <a:t>ERP and Industry Solutions in APAC</a:t>
            </a:r>
          </a:p>
        </p:txBody>
      </p:sp>
      <p:sp>
        <p:nvSpPr>
          <p:cNvPr id="20" name="Rectangle 20"/>
          <p:cNvSpPr>
            <a:spLocks noChangeArrowheads="1"/>
          </p:cNvSpPr>
          <p:nvPr/>
        </p:nvSpPr>
        <p:spPr bwMode="auto">
          <a:xfrm>
            <a:off x="1102358" y="3219823"/>
            <a:ext cx="7754119" cy="1383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7907" tIns="43954" rIns="87907" bIns="43954"/>
          <a:lstStyle>
            <a:lvl1pPr marL="268288" indent="-268288"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742950" indent="-285750"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a:spcBef>
                <a:spcPts val="450"/>
              </a:spcBef>
              <a:buClr>
                <a:srgbClr val="0066A1"/>
              </a:buClr>
            </a:pPr>
            <a:r>
              <a:rPr lang="en-US" altLang="zh-CN" sz="1350" dirty="0">
                <a:solidFill>
                  <a:srgbClr val="000000"/>
                </a:solidFill>
                <a:ea typeface="MS PGothic" pitchFamily="34" charset="-128"/>
                <a:cs typeface="Arial" pitchFamily="34" charset="0"/>
              </a:rPr>
              <a:t>Very strong in Manufacturing</a:t>
            </a:r>
            <a:br>
              <a:rPr lang="en-US" altLang="zh-CN" sz="1350" dirty="0">
                <a:solidFill>
                  <a:srgbClr val="000000"/>
                </a:solidFill>
                <a:ea typeface="MS PGothic" pitchFamily="34" charset="-128"/>
                <a:cs typeface="Arial" pitchFamily="34" charset="0"/>
              </a:rPr>
            </a:br>
            <a:r>
              <a:rPr lang="en-US" altLang="zh-CN" sz="1350" dirty="0">
                <a:solidFill>
                  <a:srgbClr val="000000"/>
                </a:solidFill>
                <a:ea typeface="MS PGothic" pitchFamily="34" charset="-128"/>
                <a:cs typeface="Arial" pitchFamily="34" charset="0"/>
              </a:rPr>
              <a:t>with multinational customers like Siemens, BMW, Volkswagen, Thyssen Krupp, BASF, Nike and Coca Cola and locals like </a:t>
            </a:r>
            <a:r>
              <a:rPr lang="en-US" altLang="zh-CN" sz="1350" dirty="0" err="1">
                <a:solidFill>
                  <a:srgbClr val="000000"/>
                </a:solidFill>
                <a:ea typeface="MS PGothic" pitchFamily="34" charset="-128"/>
                <a:cs typeface="Arial" pitchFamily="34" charset="0"/>
              </a:rPr>
              <a:t>Huayu</a:t>
            </a:r>
            <a:r>
              <a:rPr lang="en-US" altLang="zh-CN" sz="1350" dirty="0">
                <a:solidFill>
                  <a:srgbClr val="000000"/>
                </a:solidFill>
                <a:ea typeface="MS PGothic" pitchFamily="34" charset="-128"/>
                <a:cs typeface="Arial" pitchFamily="34" charset="0"/>
              </a:rPr>
              <a:t> Automotive, </a:t>
            </a:r>
            <a:r>
              <a:rPr lang="en-US" altLang="zh-CN" sz="1350" dirty="0" err="1">
                <a:solidFill>
                  <a:srgbClr val="000000"/>
                </a:solidFill>
                <a:ea typeface="MS PGothic" pitchFamily="34" charset="-128"/>
                <a:cs typeface="Arial" pitchFamily="34" charset="0"/>
              </a:rPr>
              <a:t>Patac</a:t>
            </a:r>
            <a:r>
              <a:rPr lang="en-US" altLang="zh-CN" sz="1350" dirty="0">
                <a:solidFill>
                  <a:srgbClr val="000000"/>
                </a:solidFill>
                <a:ea typeface="MS PGothic" pitchFamily="34" charset="-128"/>
                <a:cs typeface="Arial" pitchFamily="34" charset="0"/>
              </a:rPr>
              <a:t>, </a:t>
            </a:r>
            <a:r>
              <a:rPr lang="en-US" altLang="zh-CN" sz="1350" dirty="0" err="1">
                <a:solidFill>
                  <a:srgbClr val="000000"/>
                </a:solidFill>
                <a:ea typeface="MS PGothic" pitchFamily="34" charset="-128"/>
                <a:cs typeface="Arial" pitchFamily="34" charset="0"/>
              </a:rPr>
              <a:t>Dicastal</a:t>
            </a:r>
            <a:endParaRPr lang="en-US" altLang="zh-CN" sz="1350" dirty="0">
              <a:solidFill>
                <a:srgbClr val="000000"/>
              </a:solidFill>
              <a:ea typeface="MS PGothic" pitchFamily="34" charset="-128"/>
              <a:cs typeface="Arial" pitchFamily="34" charset="0"/>
            </a:endParaRPr>
          </a:p>
          <a:p>
            <a:pPr>
              <a:spcBef>
                <a:spcPts val="450"/>
              </a:spcBef>
              <a:buClr>
                <a:srgbClr val="0066A1"/>
              </a:buClr>
            </a:pPr>
            <a:r>
              <a:rPr lang="en-US" altLang="zh-CN" sz="1350" dirty="0">
                <a:solidFill>
                  <a:srgbClr val="000000"/>
                </a:solidFill>
                <a:ea typeface="MS PGothic" pitchFamily="34" charset="-128"/>
                <a:cs typeface="Arial" pitchFamily="34" charset="0"/>
              </a:rPr>
              <a:t>IT outsourcing provider for Siemens China with &gt;40,000 users in 60 regional offices</a:t>
            </a:r>
          </a:p>
          <a:p>
            <a:pPr>
              <a:spcBef>
                <a:spcPts val="450"/>
              </a:spcBef>
              <a:buClr>
                <a:srgbClr val="0066A1"/>
              </a:buClr>
            </a:pPr>
            <a:r>
              <a:rPr lang="en-US" altLang="zh-CN" sz="1350" dirty="0">
                <a:solidFill>
                  <a:srgbClr val="000000"/>
                </a:solidFill>
                <a:ea typeface="MS PGothic" pitchFamily="34" charset="-128"/>
                <a:cs typeface="Arial" pitchFamily="34" charset="0"/>
              </a:rPr>
              <a:t>Official Worldwide IT Partner for 2008 Beijing Olympic </a:t>
            </a:r>
            <a:br>
              <a:rPr lang="en-US" altLang="zh-CN" sz="1350" dirty="0">
                <a:solidFill>
                  <a:srgbClr val="000000"/>
                </a:solidFill>
                <a:ea typeface="MS PGothic" pitchFamily="34" charset="-128"/>
                <a:cs typeface="Arial" pitchFamily="34" charset="0"/>
              </a:rPr>
            </a:br>
            <a:r>
              <a:rPr lang="en-US" altLang="zh-CN" sz="1350" dirty="0">
                <a:solidFill>
                  <a:srgbClr val="000000"/>
                </a:solidFill>
                <a:ea typeface="MS PGothic" pitchFamily="34" charset="-128"/>
                <a:cs typeface="Arial" pitchFamily="34" charset="0"/>
              </a:rPr>
              <a:t>Games and 2014 YOG in Nanjing</a:t>
            </a:r>
          </a:p>
        </p:txBody>
      </p:sp>
      <p:cxnSp>
        <p:nvCxnSpPr>
          <p:cNvPr id="21" name="Straight Connector 20"/>
          <p:cNvCxnSpPr/>
          <p:nvPr/>
        </p:nvCxnSpPr>
        <p:spPr>
          <a:xfrm>
            <a:off x="272641" y="1825284"/>
            <a:ext cx="5266325" cy="1"/>
          </a:xfrm>
          <a:prstGeom prst="line">
            <a:avLst/>
          </a:prstGeom>
          <a:ln>
            <a:solidFill>
              <a:srgbClr val="0066A2"/>
            </a:solidFill>
          </a:ln>
        </p:spPr>
        <p:style>
          <a:lnRef idx="1">
            <a:schemeClr val="accent6"/>
          </a:lnRef>
          <a:fillRef idx="0">
            <a:schemeClr val="accent6"/>
          </a:fillRef>
          <a:effectRef idx="0">
            <a:schemeClr val="accent6"/>
          </a:effectRef>
          <a:fontRef idx="minor">
            <a:schemeClr val="tx1"/>
          </a:fontRef>
        </p:style>
      </p:cxnSp>
      <p:cxnSp>
        <p:nvCxnSpPr>
          <p:cNvPr id="22" name="Straight Connector 21"/>
          <p:cNvCxnSpPr/>
          <p:nvPr/>
        </p:nvCxnSpPr>
        <p:spPr>
          <a:xfrm>
            <a:off x="272641" y="3219822"/>
            <a:ext cx="6486602" cy="0"/>
          </a:xfrm>
          <a:prstGeom prst="line">
            <a:avLst/>
          </a:prstGeom>
          <a:ln>
            <a:solidFill>
              <a:srgbClr val="0066A2"/>
            </a:solidFill>
          </a:ln>
        </p:spPr>
        <p:style>
          <a:lnRef idx="1">
            <a:schemeClr val="accent6"/>
          </a:lnRef>
          <a:fillRef idx="0">
            <a:schemeClr val="accent6"/>
          </a:fillRef>
          <a:effectRef idx="0">
            <a:schemeClr val="accent6"/>
          </a:effectRef>
          <a:fontRef idx="minor">
            <a:schemeClr val="tx1"/>
          </a:fontRef>
        </p:style>
      </p:cxnSp>
      <p:grpSp>
        <p:nvGrpSpPr>
          <p:cNvPr id="31" name="Group 30"/>
          <p:cNvGrpSpPr/>
          <p:nvPr/>
        </p:nvGrpSpPr>
        <p:grpSpPr>
          <a:xfrm>
            <a:off x="97345" y="3614494"/>
            <a:ext cx="1152525" cy="685453"/>
            <a:chOff x="129793" y="5241105"/>
            <a:chExt cx="1536700" cy="913936"/>
          </a:xfrm>
        </p:grpSpPr>
        <p:sp>
          <p:nvSpPr>
            <p:cNvPr id="32" name="TextBox 31"/>
            <p:cNvSpPr txBox="1"/>
            <p:nvPr/>
          </p:nvSpPr>
          <p:spPr>
            <a:xfrm>
              <a:off x="129793" y="5805837"/>
              <a:ext cx="1536700" cy="349204"/>
            </a:xfrm>
            <a:prstGeom prst="rect">
              <a:avLst/>
            </a:prstGeom>
            <a:noFill/>
          </p:spPr>
          <p:txBody>
            <a:bodyPr lIns="87920" tIns="43960" rIns="87920" bIns="43960">
              <a:spAutoFit/>
            </a:bodyPr>
            <a:lstStyle/>
            <a:p>
              <a:pPr algn="ctr">
                <a:defRPr/>
              </a:pPr>
              <a:r>
                <a:rPr lang="en-US" sz="1125" b="1" dirty="0">
                  <a:solidFill>
                    <a:srgbClr val="0875A8"/>
                  </a:solidFill>
                  <a:ea typeface="MS PGothic" pitchFamily="34" charset="-128"/>
                  <a:cs typeface="Verdana"/>
                </a:rPr>
                <a:t>Clients</a:t>
              </a:r>
            </a:p>
          </p:txBody>
        </p:sp>
        <p:grpSp>
          <p:nvGrpSpPr>
            <p:cNvPr id="33" name="Group 65"/>
            <p:cNvGrpSpPr>
              <a:grpSpLocks/>
            </p:cNvGrpSpPr>
            <p:nvPr/>
          </p:nvGrpSpPr>
          <p:grpSpPr bwMode="auto">
            <a:xfrm>
              <a:off x="538857" y="5241105"/>
              <a:ext cx="718573" cy="580604"/>
              <a:chOff x="333347" y="4442274"/>
              <a:chExt cx="773640" cy="773640"/>
            </a:xfrm>
          </p:grpSpPr>
          <p:sp>
            <p:nvSpPr>
              <p:cNvPr id="34" name="Oval 33"/>
              <p:cNvSpPr/>
              <p:nvPr/>
            </p:nvSpPr>
            <p:spPr>
              <a:xfrm>
                <a:off x="333347" y="4442274"/>
                <a:ext cx="773640" cy="773640"/>
              </a:xfrm>
              <a:prstGeom prst="ellipse">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pic>
            <p:nvPicPr>
              <p:cNvPr id="35" name="Picture 6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5280" y="4513813"/>
                <a:ext cx="561536" cy="57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 name="Title 2">
            <a:extLst>
              <a:ext uri="{FF2B5EF4-FFF2-40B4-BE49-F238E27FC236}">
                <a16:creationId xmlns:a16="http://schemas.microsoft.com/office/drawing/2014/main" id="{8C6AAA8F-128B-4EC0-BB96-B3DBC1E47051}"/>
              </a:ext>
            </a:extLst>
          </p:cNvPr>
          <p:cNvSpPr>
            <a:spLocks noGrp="1"/>
          </p:cNvSpPr>
          <p:nvPr>
            <p:ph type="title"/>
          </p:nvPr>
        </p:nvSpPr>
        <p:spPr>
          <a:xfrm>
            <a:off x="216488" y="275769"/>
            <a:ext cx="8748000" cy="415498"/>
          </a:xfrm>
        </p:spPr>
        <p:txBody>
          <a:bodyPr/>
          <a:lstStyle/>
          <a:p>
            <a:r>
              <a:rPr lang="en-US" altLang="zh-CN" dirty="0">
                <a:solidFill>
                  <a:srgbClr val="000000"/>
                </a:solidFill>
                <a:ea typeface="宋体" pitchFamily="2" charset="-122"/>
              </a:rPr>
              <a:t>Atos in China </a:t>
            </a:r>
            <a:br>
              <a:rPr lang="en-US" altLang="zh-CN" dirty="0">
                <a:solidFill>
                  <a:srgbClr val="000000"/>
                </a:solidFill>
                <a:ea typeface="宋体" pitchFamily="2" charset="-122"/>
              </a:rPr>
            </a:br>
            <a:r>
              <a:rPr lang="en-US" altLang="zh-CN" dirty="0">
                <a:solidFill>
                  <a:srgbClr val="0066A1"/>
                </a:solidFill>
                <a:ea typeface="宋体" pitchFamily="2" charset="-122"/>
              </a:rPr>
              <a:t>At-a-glance</a:t>
            </a:r>
            <a:endParaRPr lang="zh-CN" altLang="en-US" dirty="0"/>
          </a:p>
        </p:txBody>
      </p:sp>
    </p:spTree>
    <p:extLst>
      <p:ext uri="{BB962C8B-B14F-4D97-AF65-F5344CB8AC3E}">
        <p14:creationId xmlns:p14="http://schemas.microsoft.com/office/powerpoint/2010/main" val="1947573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Atos China Automotive Portfolio</a:t>
            </a:r>
            <a:endParaRPr lang="de-DE" dirty="0"/>
          </a:p>
        </p:txBody>
      </p:sp>
      <p:sp>
        <p:nvSpPr>
          <p:cNvPr id="4" name="Rectangle 3"/>
          <p:cNvSpPr/>
          <p:nvPr/>
        </p:nvSpPr>
        <p:spPr>
          <a:xfrm>
            <a:off x="359532" y="1139666"/>
            <a:ext cx="2260842" cy="13759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71299" tIns="35650" rIns="71299" bIns="35650" rtlCol="0" anchor="t"/>
          <a:lstStyle/>
          <a:p>
            <a:r>
              <a:rPr lang="en-US" sz="1200" b="1" dirty="0">
                <a:latin typeface="Verdana" panose="020B0604030504040204" pitchFamily="34" charset="0"/>
                <a:ea typeface="Verdana" panose="020B0604030504040204" pitchFamily="34" charset="0"/>
                <a:cs typeface="Verdana" panose="020B0604030504040204" pitchFamily="34" charset="0"/>
              </a:rPr>
              <a:t>Digital Factory &amp; Enterprise</a:t>
            </a:r>
          </a:p>
          <a:p>
            <a:pPr marL="222809" indent="-222809">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Industry4.0/China2025</a:t>
            </a:r>
          </a:p>
          <a:p>
            <a:pPr marL="222809" indent="-222809">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PLM/MES/</a:t>
            </a:r>
            <a:r>
              <a:rPr lang="en-US" sz="1100" dirty="0" err="1">
                <a:latin typeface="Verdana" panose="020B0604030504040204" pitchFamily="34" charset="0"/>
                <a:ea typeface="Verdana" panose="020B0604030504040204" pitchFamily="34" charset="0"/>
                <a:cs typeface="Verdana" panose="020B0604030504040204" pitchFamily="34" charset="0"/>
              </a:rPr>
              <a:t>Mindsphere</a:t>
            </a:r>
            <a:endParaRPr lang="en-US" sz="1100" dirty="0">
              <a:latin typeface="Verdana" panose="020B0604030504040204" pitchFamily="34" charset="0"/>
              <a:ea typeface="Verdana" panose="020B0604030504040204" pitchFamily="34" charset="0"/>
              <a:cs typeface="Verdana" panose="020B0604030504040204" pitchFamily="34" charset="0"/>
            </a:endParaRPr>
          </a:p>
          <a:p>
            <a:pPr marL="222809" indent="-222809">
              <a:buFont typeface="Arial" panose="020B0604020202020204" pitchFamily="34" charset="0"/>
              <a:buChar char="•"/>
            </a:pPr>
            <a:r>
              <a:rPr lang="en-US" sz="1100" dirty="0" err="1">
                <a:latin typeface="Verdana" panose="020B0604030504040204" pitchFamily="34" charset="0"/>
                <a:ea typeface="Verdana" panose="020B0604030504040204" pitchFamily="34" charset="0"/>
                <a:cs typeface="Verdana" panose="020B0604030504040204" pitchFamily="34" charset="0"/>
              </a:rPr>
              <a:t>CAx</a:t>
            </a:r>
            <a:r>
              <a:rPr lang="en-US" sz="1100" dirty="0">
                <a:latin typeface="Verdana" panose="020B0604030504040204" pitchFamily="34" charset="0"/>
                <a:ea typeface="Verdana" panose="020B0604030504040204" pitchFamily="34" charset="0"/>
                <a:cs typeface="Verdana" panose="020B0604030504040204" pitchFamily="34" charset="0"/>
              </a:rPr>
              <a:t> (R&amp;D) Services</a:t>
            </a:r>
          </a:p>
          <a:p>
            <a:pPr marL="222809" indent="-222809">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Remote Manufacturing</a:t>
            </a:r>
          </a:p>
          <a:p>
            <a:pPr marL="222809" indent="-222809">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Industrial Data Analytics</a:t>
            </a:r>
          </a:p>
          <a:p>
            <a:pPr marL="222809" indent="-222809">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Shop floor optimization</a:t>
            </a:r>
            <a:endParaRPr lang="de-DE"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Rectangle 4"/>
          <p:cNvSpPr/>
          <p:nvPr/>
        </p:nvSpPr>
        <p:spPr>
          <a:xfrm>
            <a:off x="2734673" y="1139666"/>
            <a:ext cx="1934570" cy="13759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71299" tIns="35650" rIns="71299" bIns="35650" rtlCol="0" anchor="t"/>
          <a:lstStyle/>
          <a:p>
            <a:r>
              <a:rPr lang="en-US" sz="1200" b="1" dirty="0">
                <a:latin typeface="Verdana" panose="020B0604030504040204" pitchFamily="34" charset="0"/>
                <a:ea typeface="Verdana" panose="020B0604030504040204" pitchFamily="34" charset="0"/>
                <a:cs typeface="Verdana" panose="020B0604030504040204" pitchFamily="34" charset="0"/>
              </a:rPr>
              <a:t>Digital Services and Products</a:t>
            </a:r>
          </a:p>
          <a:p>
            <a:pPr marL="222809" indent="-222809">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Customer Experience and Multi Channel Commerce</a:t>
            </a:r>
          </a:p>
          <a:p>
            <a:pPr marL="222809" indent="-222809">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Connected Vehicle and products</a:t>
            </a:r>
          </a:p>
          <a:p>
            <a:pPr marL="222809" indent="-222809">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‘Mobile first’</a:t>
            </a:r>
            <a:endParaRPr lang="de-DE" sz="11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angle 5"/>
          <p:cNvSpPr/>
          <p:nvPr/>
        </p:nvSpPr>
        <p:spPr>
          <a:xfrm>
            <a:off x="4783543" y="1139666"/>
            <a:ext cx="1934570" cy="13759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71299" tIns="35650" rIns="71299" bIns="35650" rtlCol="0" anchor="t"/>
          <a:lstStyle/>
          <a:p>
            <a:r>
              <a:rPr lang="en-US" sz="1200" b="1" dirty="0">
                <a:latin typeface="Verdana" panose="020B0604030504040204" pitchFamily="34" charset="0"/>
                <a:ea typeface="Verdana" panose="020B0604030504040204" pitchFamily="34" charset="0"/>
                <a:cs typeface="Verdana" panose="020B0604030504040204" pitchFamily="34" charset="0"/>
              </a:rPr>
              <a:t>Battle</a:t>
            </a:r>
          </a:p>
          <a:p>
            <a:r>
              <a:rPr lang="en-US" sz="1200" b="1" dirty="0">
                <a:latin typeface="Verdana" panose="020B0604030504040204" pitchFamily="34" charset="0"/>
                <a:ea typeface="Verdana" panose="020B0604030504040204" pitchFamily="34" charset="0"/>
                <a:cs typeface="Verdana" panose="020B0604030504040204" pitchFamily="34" charset="0"/>
              </a:rPr>
              <a:t>for Talents</a:t>
            </a:r>
          </a:p>
          <a:p>
            <a:pPr marL="222809" indent="-222809">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Digital Workplace</a:t>
            </a:r>
          </a:p>
          <a:p>
            <a:pPr marL="222809" indent="-222809">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Unified </a:t>
            </a:r>
            <a:br>
              <a:rPr lang="en-US" sz="1100" dirty="0">
                <a:latin typeface="Verdana" panose="020B0604030504040204" pitchFamily="34" charset="0"/>
                <a:ea typeface="Verdana" panose="020B0604030504040204" pitchFamily="34" charset="0"/>
                <a:cs typeface="Verdana" panose="020B0604030504040204" pitchFamily="34" charset="0"/>
              </a:rPr>
            </a:br>
            <a:r>
              <a:rPr lang="en-US" sz="1100" dirty="0">
                <a:latin typeface="Verdana" panose="020B0604030504040204" pitchFamily="34" charset="0"/>
                <a:ea typeface="Verdana" panose="020B0604030504040204" pitchFamily="34" charset="0"/>
                <a:cs typeface="Verdana" panose="020B0604030504040204" pitchFamily="34" charset="0"/>
              </a:rPr>
              <a:t>Communication and Collaboration </a:t>
            </a:r>
          </a:p>
          <a:p>
            <a:pPr marL="222809" indent="-222809">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Enterprise </a:t>
            </a:r>
            <a:br>
              <a:rPr lang="en-US" sz="1100" dirty="0">
                <a:latin typeface="Verdana" panose="020B0604030504040204" pitchFamily="34" charset="0"/>
                <a:ea typeface="Verdana" panose="020B0604030504040204" pitchFamily="34" charset="0"/>
                <a:cs typeface="Verdana" panose="020B0604030504040204" pitchFamily="34" charset="0"/>
              </a:rPr>
            </a:br>
            <a:r>
              <a:rPr lang="en-US" sz="1100" dirty="0">
                <a:latin typeface="Verdana" panose="020B0604030504040204" pitchFamily="34" charset="0"/>
                <a:ea typeface="Verdana" panose="020B0604030504040204" pitchFamily="34" charset="0"/>
                <a:cs typeface="Verdana" panose="020B0604030504040204" pitchFamily="34" charset="0"/>
              </a:rPr>
              <a:t>Mobility</a:t>
            </a:r>
            <a:endParaRPr lang="de-DE" sz="1100" dirty="0">
              <a:latin typeface="Verdana" panose="020B0604030504040204" pitchFamily="34" charset="0"/>
              <a:ea typeface="Verdana" panose="020B0604030504040204" pitchFamily="34" charset="0"/>
              <a:cs typeface="Verdana" panose="020B0604030504040204" pitchFamily="34" charset="0"/>
            </a:endParaRPr>
          </a:p>
        </p:txBody>
      </p:sp>
      <p:sp>
        <p:nvSpPr>
          <p:cNvPr id="7" name="Rectangle 6"/>
          <p:cNvSpPr/>
          <p:nvPr/>
        </p:nvSpPr>
        <p:spPr>
          <a:xfrm>
            <a:off x="359535" y="2588077"/>
            <a:ext cx="6358581" cy="134771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71299" tIns="35650" rIns="71299" bIns="35650" rtlCol="0" anchor="ct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IT Foundation services</a:t>
            </a:r>
          </a:p>
          <a:p>
            <a:pPr marL="222809" indent="-222809" algn="ctr">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Infrastructure transformation, operation and Hybrid Cloud services</a:t>
            </a:r>
          </a:p>
          <a:p>
            <a:pPr marL="222809" indent="-222809" algn="ctr">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Automation and robotics</a:t>
            </a:r>
          </a:p>
          <a:p>
            <a:pPr marL="222809" indent="-222809" algn="ctr">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Advanced analytics / CODEX</a:t>
            </a:r>
          </a:p>
          <a:p>
            <a:pPr marL="222809" indent="-222809" algn="ctr">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Internet of Things (</a:t>
            </a:r>
            <a:r>
              <a:rPr lang="en-US" sz="1100" dirty="0" err="1">
                <a:latin typeface="Verdana" panose="020B0604030504040204" pitchFamily="34" charset="0"/>
                <a:ea typeface="Verdana" panose="020B0604030504040204" pitchFamily="34" charset="0"/>
                <a:cs typeface="Verdana" panose="020B0604030504040204" pitchFamily="34" charset="0"/>
              </a:rPr>
              <a:t>IoT</a:t>
            </a:r>
            <a:r>
              <a:rPr lang="en-US" sz="1100" dirty="0">
                <a:latin typeface="Verdana" panose="020B0604030504040204" pitchFamily="34" charset="0"/>
                <a:ea typeface="Verdana" panose="020B0604030504040204" pitchFamily="34" charset="0"/>
                <a:cs typeface="Verdana" panose="020B0604030504040204" pitchFamily="34" charset="0"/>
              </a:rPr>
              <a:t>)</a:t>
            </a:r>
          </a:p>
          <a:p>
            <a:pPr marL="222809" indent="-222809" algn="ctr">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Application development, management and modernization </a:t>
            </a:r>
          </a:p>
          <a:p>
            <a:pPr marL="222809" indent="-222809" algn="ctr">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SAP end-to-end Services and HANA</a:t>
            </a:r>
          </a:p>
          <a:p>
            <a:pPr marL="222809" indent="-222809" algn="ctr">
              <a:buFont typeface="Arial" panose="020B0604020202020204" pitchFamily="34" charset="0"/>
              <a:buChar char="•"/>
            </a:pPr>
            <a:r>
              <a:rPr lang="en-US" sz="1100" dirty="0">
                <a:latin typeface="Verdana" panose="020B0604030504040204" pitchFamily="34" charset="0"/>
                <a:ea typeface="Verdana" panose="020B0604030504040204" pitchFamily="34" charset="0"/>
                <a:cs typeface="Verdana" panose="020B0604030504040204" pitchFamily="34" charset="0"/>
              </a:rPr>
              <a:t>DevOps and Agile Consulting and Transformation</a:t>
            </a:r>
          </a:p>
        </p:txBody>
      </p:sp>
      <p:sp>
        <p:nvSpPr>
          <p:cNvPr id="9" name="Rectangle 8"/>
          <p:cNvSpPr/>
          <p:nvPr/>
        </p:nvSpPr>
        <p:spPr>
          <a:xfrm>
            <a:off x="6832412" y="1139666"/>
            <a:ext cx="1934570" cy="137591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71299" tIns="35650" rIns="71299" bIns="35650" rtlCol="0" anchor="ctr"/>
          <a:lstStyle/>
          <a:p>
            <a:pPr algn="ctr"/>
            <a:r>
              <a:rPr lang="en-US" sz="1200" b="1" dirty="0">
                <a:solidFill>
                  <a:srgbClr val="0070C0"/>
                </a:solidFill>
                <a:latin typeface="Verdana" panose="020B0604030504040204" pitchFamily="34" charset="0"/>
                <a:ea typeface="Verdana" panose="020B0604030504040204" pitchFamily="34" charset="0"/>
                <a:cs typeface="Verdana" panose="020B0604030504040204" pitchFamily="34" charset="0"/>
              </a:rPr>
              <a:t>GROW YOUR BUSINESS</a:t>
            </a:r>
          </a:p>
          <a:p>
            <a:pPr algn="ctr"/>
            <a:endParaRPr lang="en-US" sz="1200" b="1" dirty="0">
              <a:solidFill>
                <a:srgbClr val="0070C0"/>
              </a:solidFill>
              <a:latin typeface="Verdana" panose="020B0604030504040204" pitchFamily="34" charset="0"/>
              <a:ea typeface="Verdana" panose="020B0604030504040204" pitchFamily="34" charset="0"/>
              <a:cs typeface="Verdana" panose="020B0604030504040204" pitchFamily="34" charset="0"/>
            </a:endParaRPr>
          </a:p>
          <a:p>
            <a:pPr algn="ctr"/>
            <a:r>
              <a:rPr lang="en-US" sz="1100" dirty="0">
                <a:solidFill>
                  <a:srgbClr val="0070C0"/>
                </a:solidFill>
                <a:latin typeface="Verdana" panose="020B0604030504040204" pitchFamily="34" charset="0"/>
                <a:ea typeface="Verdana" panose="020B0604030504040204" pitchFamily="34" charset="0"/>
                <a:cs typeface="Verdana" panose="020B0604030504040204" pitchFamily="34" charset="0"/>
              </a:rPr>
              <a:t>Customer Centricity &amp; Business Reinvention</a:t>
            </a:r>
            <a:endParaRPr lang="de-DE" sz="1100" dirty="0">
              <a:solidFill>
                <a:srgbClr val="0070C0"/>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Rectangle 9"/>
          <p:cNvSpPr/>
          <p:nvPr/>
        </p:nvSpPr>
        <p:spPr>
          <a:xfrm>
            <a:off x="6832412" y="2588077"/>
            <a:ext cx="1934570" cy="134771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71299" tIns="35650" rIns="71299" bIns="35650" rtlCol="0" anchor="ctr"/>
          <a:lstStyle/>
          <a:p>
            <a:pPr algn="ctr"/>
            <a:r>
              <a:rPr lang="en-US" sz="1200" b="1" dirty="0">
                <a:solidFill>
                  <a:srgbClr val="7030A0"/>
                </a:solidFill>
                <a:latin typeface="Verdana" panose="020B0604030504040204" pitchFamily="34" charset="0"/>
                <a:ea typeface="Verdana" panose="020B0604030504040204" pitchFamily="34" charset="0"/>
                <a:cs typeface="Verdana" panose="020B0604030504040204" pitchFamily="34" charset="0"/>
              </a:rPr>
              <a:t>DRIVE PROFITABILITY</a:t>
            </a:r>
          </a:p>
          <a:p>
            <a:pPr algn="ctr"/>
            <a:endParaRPr lang="en-US" sz="1200" b="1" dirty="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gn="ctr"/>
            <a:r>
              <a:rPr lang="en-US" sz="1100" dirty="0">
                <a:solidFill>
                  <a:srgbClr val="7030A0"/>
                </a:solidFill>
                <a:latin typeface="Verdana" panose="020B0604030504040204" pitchFamily="34" charset="0"/>
                <a:ea typeface="Verdana" panose="020B0604030504040204" pitchFamily="34" charset="0"/>
                <a:cs typeface="Verdana" panose="020B0604030504040204" pitchFamily="34" charset="0"/>
              </a:rPr>
              <a:t>Operational Excellence</a:t>
            </a:r>
            <a:endParaRPr lang="de-DE" sz="1100" dirty="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Rectangle 10"/>
          <p:cNvSpPr/>
          <p:nvPr/>
        </p:nvSpPr>
        <p:spPr>
          <a:xfrm>
            <a:off x="359535" y="3993944"/>
            <a:ext cx="6358581" cy="522022"/>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71299" tIns="35650" rIns="71299" bIns="35650" rtlCol="0" anchor="ct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Partner</a:t>
            </a:r>
          </a:p>
          <a:p>
            <a:pPr algn="ctr"/>
            <a:r>
              <a:rPr lang="en-US" sz="1100" dirty="0">
                <a:latin typeface="Verdana" panose="020B0604030504040204" pitchFamily="34" charset="0"/>
                <a:ea typeface="Verdana" panose="020B0604030504040204" pitchFamily="34" charset="0"/>
                <a:cs typeface="Verdana" panose="020B0604030504040204" pitchFamily="34" charset="0"/>
              </a:rPr>
              <a:t>Siemens, SAP, DELL/EMC, Microsoft, Start-Ups </a:t>
            </a:r>
          </a:p>
        </p:txBody>
      </p:sp>
      <p:sp>
        <p:nvSpPr>
          <p:cNvPr id="12" name="Rectangle 11"/>
          <p:cNvSpPr/>
          <p:nvPr/>
        </p:nvSpPr>
        <p:spPr>
          <a:xfrm>
            <a:off x="6832412" y="3993944"/>
            <a:ext cx="1934570" cy="52202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71299" tIns="35650" rIns="71299" bIns="35650" rtlCol="0" anchor="ctr"/>
          <a:lstStyle/>
          <a:p>
            <a:pPr algn="ctr"/>
            <a:r>
              <a:rPr lang="en-US" sz="1200" b="1" dirty="0">
                <a:solidFill>
                  <a:srgbClr val="002060"/>
                </a:solidFill>
                <a:latin typeface="Verdana" panose="020B0604030504040204" pitchFamily="34" charset="0"/>
                <a:ea typeface="Verdana" panose="020B0604030504040204" pitchFamily="34" charset="0"/>
                <a:cs typeface="Verdana" panose="020B0604030504040204" pitchFamily="34" charset="0"/>
              </a:rPr>
              <a:t>DRIVE INNOVATION</a:t>
            </a:r>
          </a:p>
          <a:p>
            <a:pPr algn="ctr"/>
            <a:r>
              <a:rPr lang="en-US" sz="1200" dirty="0">
                <a:solidFill>
                  <a:srgbClr val="002060"/>
                </a:solidFill>
                <a:latin typeface="Verdana" panose="020B0604030504040204" pitchFamily="34" charset="0"/>
                <a:ea typeface="Verdana" panose="020B0604030504040204" pitchFamily="34" charset="0"/>
                <a:cs typeface="Verdana" panose="020B0604030504040204" pitchFamily="34" charset="0"/>
              </a:rPr>
              <a:t>Partner</a:t>
            </a:r>
          </a:p>
        </p:txBody>
      </p:sp>
    </p:spTree>
    <p:extLst>
      <p:ext uri="{BB962C8B-B14F-4D97-AF65-F5344CB8AC3E}">
        <p14:creationId xmlns:p14="http://schemas.microsoft.com/office/powerpoint/2010/main" val="21172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8" name="AutoShape 2" hidden="1"/>
          <p:cNvGraphicFramePr>
            <a:graphicFrameLocks/>
          </p:cNvGraphicFramePr>
          <p:nvPr>
            <p:custDataLst>
              <p:tags r:id="rId2"/>
            </p:custDataLst>
            <p:extLst>
              <p:ext uri="{D42A27DB-BD31-4B8C-83A1-F6EECF244321}">
                <p14:modId xmlns:p14="http://schemas.microsoft.com/office/powerpoint/2010/main" val="3929880788"/>
              </p:ext>
            </p:extLst>
          </p:nvPr>
        </p:nvGraphicFramePr>
        <p:xfrm>
          <a:off x="1" y="5"/>
          <a:ext cx="158750" cy="119063"/>
        </p:xfrm>
        <a:graphic>
          <a:graphicData uri="http://schemas.openxmlformats.org/presentationml/2006/ole">
            <mc:AlternateContent xmlns:mc="http://schemas.openxmlformats.org/markup-compatibility/2006">
              <mc:Choice xmlns:v="urn:schemas-microsoft-com:vml" Requires="v">
                <p:oleObj spid="_x0000_s4097" name="think-cell Slide" r:id="rId6" imgW="0" imgH="0" progId="TCLayout.ActiveDocument.1">
                  <p:embed/>
                </p:oleObj>
              </mc:Choice>
              <mc:Fallback>
                <p:oleObj name="think-cell Slide" r:id="rId6" imgW="0" imgH="0" progId="TCLayout.ActiveDocument.1">
                  <p:embed/>
                  <p:pic>
                    <p:nvPicPr>
                      <p:cNvPr id="70658" name="AutoShape 2"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 y="5"/>
                        <a:ext cx="158750"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hidden="1">
            <a:extLst>
              <a:ext uri="{FF2B5EF4-FFF2-40B4-BE49-F238E27FC236}">
                <a16:creationId xmlns:a16="http://schemas.microsoft.com/office/drawing/2014/main" id="{709228D5-4461-CD4E-B45D-1FE79191FFE6}"/>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dirty="0">
              <a:latin typeface="Verdana" panose="020B0604030504040204" pitchFamily="34" charset="0"/>
              <a:ea typeface="Verdana" panose="020B0604030504040204" pitchFamily="34" charset="0"/>
              <a:sym typeface="Verdana" panose="020B0604030504040204" pitchFamily="34" charset="0"/>
            </a:endParaRPr>
          </a:p>
        </p:txBody>
      </p:sp>
      <p:sp>
        <p:nvSpPr>
          <p:cNvPr id="70659" name="Rectangle 11"/>
          <p:cNvSpPr>
            <a:spLocks noChangeArrowheads="1"/>
          </p:cNvSpPr>
          <p:nvPr/>
        </p:nvSpPr>
        <p:spPr bwMode="auto">
          <a:xfrm>
            <a:off x="793397" y="990606"/>
            <a:ext cx="4046220" cy="528637"/>
          </a:xfrm>
          <a:prstGeom prst="rect">
            <a:avLst/>
          </a:prstGeom>
          <a:solidFill>
            <a:schemeClr val="bg1">
              <a:lumMod val="75000"/>
            </a:schemeClr>
          </a:solidFill>
          <a:ln w="9525" algn="ctr">
            <a:solidFill>
              <a:schemeClr val="bg1"/>
            </a:solidFill>
            <a:miter lim="800000"/>
            <a:headEnd/>
            <a:tailEnd/>
          </a:ln>
        </p:spPr>
        <p:txBody>
          <a:bodyPr lIns="89966" tIns="45703" rIns="0" bIns="45703" anchor="ctr"/>
          <a:lstStyle>
            <a:lvl1pPr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742950" indent="-285750"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eaLnBrk="1" hangingPunct="1">
              <a:spcBef>
                <a:spcPct val="50000"/>
              </a:spcBef>
              <a:buClrTx/>
              <a:buFontTx/>
              <a:buNone/>
            </a:pPr>
            <a:r>
              <a:rPr lang="en-US" altLang="en-US" sz="1200" b="1" dirty="0">
                <a:ea typeface="MS PGothic" pitchFamily="34" charset="-128"/>
                <a:cs typeface="Arial" pitchFamily="34" charset="0"/>
              </a:rPr>
              <a:t>BMW – CCAS Rollout and Maintenance </a:t>
            </a:r>
            <a:r>
              <a:rPr lang="en-US" altLang="en-US" sz="1200" dirty="0">
                <a:ea typeface="MS PGothic" pitchFamily="34" charset="-128"/>
                <a:cs typeface="Arial" pitchFamily="34" charset="0"/>
              </a:rPr>
              <a:t>Further adopt and rollout of the Company Car Administrative Management system</a:t>
            </a:r>
          </a:p>
        </p:txBody>
      </p:sp>
      <p:sp>
        <p:nvSpPr>
          <p:cNvPr id="70660" name="Rectangle 8"/>
          <p:cNvSpPr>
            <a:spLocks noChangeArrowheads="1"/>
          </p:cNvSpPr>
          <p:nvPr/>
        </p:nvSpPr>
        <p:spPr bwMode="auto">
          <a:xfrm>
            <a:off x="4888884" y="990604"/>
            <a:ext cx="4046220" cy="489587"/>
          </a:xfrm>
          <a:prstGeom prst="rect">
            <a:avLst/>
          </a:prstGeom>
          <a:solidFill>
            <a:schemeClr val="bg1">
              <a:lumMod val="75000"/>
            </a:schemeClr>
          </a:solidFill>
          <a:ln w="9525" algn="ctr">
            <a:solidFill>
              <a:schemeClr val="bg1"/>
            </a:solidFill>
            <a:miter lim="800000"/>
            <a:headEnd/>
            <a:tailEnd/>
          </a:ln>
        </p:spPr>
        <p:txBody>
          <a:bodyPr lIns="89966" tIns="45703" rIns="0" bIns="45703" anchor="ctr"/>
          <a:lstStyle>
            <a:lvl1pPr marL="177800" indent="-177800"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742950" indent="-285750"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eaLnBrk="1" hangingPunct="1">
              <a:spcBef>
                <a:spcPct val="50000"/>
              </a:spcBef>
              <a:buClrTx/>
              <a:buFontTx/>
              <a:buNone/>
            </a:pPr>
            <a:endParaRPr lang="de-DE" altLang="en-US" sz="1200">
              <a:ea typeface="MS PGothic" pitchFamily="34" charset="-128"/>
              <a:cs typeface="Arial" pitchFamily="34" charset="0"/>
            </a:endParaRPr>
          </a:p>
        </p:txBody>
      </p:sp>
      <p:sp>
        <p:nvSpPr>
          <p:cNvPr id="70661" name="Rectangle 21"/>
          <p:cNvSpPr>
            <a:spLocks noChangeArrowheads="1"/>
          </p:cNvSpPr>
          <p:nvPr/>
        </p:nvSpPr>
        <p:spPr bwMode="auto">
          <a:xfrm rot="16200000">
            <a:off x="-867541" y="2102621"/>
            <a:ext cx="2738390" cy="514350"/>
          </a:xfrm>
          <a:prstGeom prst="rect">
            <a:avLst/>
          </a:prstGeom>
          <a:solidFill>
            <a:schemeClr val="bg1">
              <a:lumMod val="75000"/>
            </a:schemeClr>
          </a:solidFill>
          <a:ln w="6350" algn="ctr">
            <a:solidFill>
              <a:schemeClr val="bg1"/>
            </a:solidFill>
            <a:miter lim="800000"/>
            <a:headEnd/>
            <a:tailEnd/>
          </a:ln>
        </p:spPr>
        <p:txBody>
          <a:bodyPr wrap="none" lIns="35987" tIns="35987" rIns="35987" bIns="35987" anchor="ctr"/>
          <a:lstStyle>
            <a:lvl1pPr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742950" indent="-285750"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algn="ctr" eaLnBrk="1" hangingPunct="1">
              <a:lnSpc>
                <a:spcPts val="2000"/>
              </a:lnSpc>
              <a:spcBef>
                <a:spcPct val="50000"/>
              </a:spcBef>
              <a:buClrTx/>
              <a:buNone/>
            </a:pPr>
            <a:r>
              <a:rPr lang="en-US" altLang="en-US" sz="1200" b="1" dirty="0">
                <a:ea typeface="MS PGothic" pitchFamily="34" charset="-128"/>
                <a:cs typeface="Arial" pitchFamily="34" charset="0"/>
              </a:rPr>
              <a:t>Solution development</a:t>
            </a:r>
            <a:br>
              <a:rPr lang="en-US" altLang="en-US" sz="1200" b="1" dirty="0">
                <a:ea typeface="MS PGothic" pitchFamily="34" charset="-128"/>
                <a:cs typeface="Arial" pitchFamily="34" charset="0"/>
              </a:rPr>
            </a:br>
            <a:r>
              <a:rPr lang="en-US" altLang="en-US" sz="1200" b="1" dirty="0">
                <a:ea typeface="MS PGothic" pitchFamily="34" charset="-128"/>
                <a:cs typeface="Arial" pitchFamily="34" charset="0"/>
              </a:rPr>
              <a:t>and operation</a:t>
            </a:r>
          </a:p>
        </p:txBody>
      </p:sp>
      <p:sp>
        <p:nvSpPr>
          <p:cNvPr id="70662" name="Rectangle 11"/>
          <p:cNvSpPr>
            <a:spLocks noChangeArrowheads="1"/>
          </p:cNvSpPr>
          <p:nvPr/>
        </p:nvSpPr>
        <p:spPr bwMode="auto">
          <a:xfrm>
            <a:off x="4888884" y="3771154"/>
            <a:ext cx="4046220" cy="383381"/>
          </a:xfrm>
          <a:prstGeom prst="rect">
            <a:avLst/>
          </a:prstGeom>
          <a:solidFill>
            <a:schemeClr val="accent2">
              <a:lumMod val="60000"/>
              <a:lumOff val="40000"/>
            </a:schemeClr>
          </a:solidFill>
          <a:ln w="9525" algn="ctr">
            <a:solidFill>
              <a:srgbClr val="BFBFBF"/>
            </a:solidFill>
            <a:miter lim="800000"/>
            <a:headEnd/>
            <a:tailEnd/>
          </a:ln>
        </p:spPr>
        <p:txBody>
          <a:bodyPr lIns="89966" tIns="45703" rIns="0" bIns="45703" anchor="ctr"/>
          <a:lstStyle>
            <a:lvl1pPr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742950" indent="-285750"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eaLnBrk="1" hangingPunct="1">
              <a:spcBef>
                <a:spcPct val="50000"/>
              </a:spcBef>
              <a:buClrTx/>
              <a:buFontTx/>
              <a:buNone/>
            </a:pPr>
            <a:r>
              <a:rPr lang="en-US" altLang="en-US" sz="1200" b="1" dirty="0">
                <a:solidFill>
                  <a:srgbClr val="000000"/>
                </a:solidFill>
                <a:ea typeface="MS PGothic" pitchFamily="34" charset="-128"/>
                <a:cs typeface="Arial" pitchFamily="34" charset="0"/>
              </a:rPr>
              <a:t>BMW China - </a:t>
            </a:r>
            <a:r>
              <a:rPr lang="en-US" altLang="en-US" sz="1200" dirty="0">
                <a:solidFill>
                  <a:srgbClr val="000000"/>
                </a:solidFill>
                <a:ea typeface="MS PGothic" pitchFamily="34" charset="-128"/>
                <a:cs typeface="Arial" pitchFamily="34" charset="0"/>
              </a:rPr>
              <a:t>BMW Owners Club Center (BOCC) Public Cloud Migration (MS Azure) and Hosting</a:t>
            </a:r>
            <a:r>
              <a:rPr lang="en-US" altLang="en-US" sz="1200" b="1" dirty="0">
                <a:solidFill>
                  <a:srgbClr val="000000"/>
                </a:solidFill>
                <a:ea typeface="MS PGothic" pitchFamily="34" charset="-128"/>
                <a:cs typeface="Arial" pitchFamily="34" charset="0"/>
              </a:rPr>
              <a:t> </a:t>
            </a:r>
            <a:endParaRPr lang="en-US" altLang="en-US" sz="1200" dirty="0">
              <a:solidFill>
                <a:srgbClr val="000000"/>
              </a:solidFill>
              <a:ea typeface="MS PGothic" pitchFamily="34" charset="-128"/>
              <a:cs typeface="Arial" pitchFamily="34" charset="0"/>
            </a:endParaRPr>
          </a:p>
        </p:txBody>
      </p:sp>
      <p:sp>
        <p:nvSpPr>
          <p:cNvPr id="70663" name="Rectangle 11"/>
          <p:cNvSpPr>
            <a:spLocks noChangeArrowheads="1"/>
          </p:cNvSpPr>
          <p:nvPr/>
        </p:nvSpPr>
        <p:spPr bwMode="auto">
          <a:xfrm>
            <a:off x="804864" y="3771152"/>
            <a:ext cx="4046220" cy="809625"/>
          </a:xfrm>
          <a:prstGeom prst="rect">
            <a:avLst/>
          </a:prstGeom>
          <a:solidFill>
            <a:schemeClr val="accent2">
              <a:lumMod val="60000"/>
              <a:lumOff val="40000"/>
            </a:schemeClr>
          </a:solidFill>
          <a:ln w="9525" algn="ctr">
            <a:solidFill>
              <a:srgbClr val="BFBFBF"/>
            </a:solidFill>
            <a:miter lim="800000"/>
            <a:headEnd/>
            <a:tailEnd/>
          </a:ln>
        </p:spPr>
        <p:txBody>
          <a:bodyPr lIns="89966" tIns="45703" rIns="0" bIns="45703" anchor="ctr"/>
          <a:lstStyle>
            <a:lvl1pPr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742950" indent="-285750"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eaLnBrk="1" hangingPunct="1">
              <a:spcBef>
                <a:spcPct val="50000"/>
              </a:spcBef>
              <a:buClrTx/>
              <a:buFontTx/>
              <a:buNone/>
            </a:pPr>
            <a:r>
              <a:rPr lang="en-US" altLang="en-US" sz="1200" b="1">
                <a:solidFill>
                  <a:srgbClr val="000000"/>
                </a:solidFill>
                <a:ea typeface="MS PGothic" pitchFamily="34" charset="-128"/>
                <a:cs typeface="Arial" pitchFamily="34" charset="0"/>
              </a:rPr>
              <a:t>BMW-Brilliance - Infrastructure Outsourcing</a:t>
            </a:r>
          </a:p>
          <a:p>
            <a:pPr eaLnBrk="1" hangingPunct="1">
              <a:spcBef>
                <a:spcPct val="50000"/>
              </a:spcBef>
              <a:buClrTx/>
              <a:buFontTx/>
              <a:buNone/>
            </a:pPr>
            <a:r>
              <a:rPr lang="en-US" altLang="en-US" sz="1200">
                <a:solidFill>
                  <a:srgbClr val="000000"/>
                </a:solidFill>
                <a:ea typeface="MS PGothic" pitchFamily="34" charset="-128"/>
                <a:cs typeface="Arial" pitchFamily="34" charset="0"/>
              </a:rPr>
              <a:t>Server, Storage, Managed Network, Middleware, End-User Computing operation for BBA in China</a:t>
            </a:r>
          </a:p>
        </p:txBody>
      </p:sp>
      <p:sp>
        <p:nvSpPr>
          <p:cNvPr id="70664" name="Rectangle 19"/>
          <p:cNvSpPr>
            <a:spLocks noChangeArrowheads="1"/>
          </p:cNvSpPr>
          <p:nvPr/>
        </p:nvSpPr>
        <p:spPr bwMode="auto">
          <a:xfrm rot="16200000">
            <a:off x="96845" y="3915215"/>
            <a:ext cx="809625" cy="514350"/>
          </a:xfrm>
          <a:prstGeom prst="rect">
            <a:avLst/>
          </a:prstGeom>
          <a:solidFill>
            <a:schemeClr val="accent2">
              <a:lumMod val="60000"/>
              <a:lumOff val="40000"/>
            </a:schemeClr>
          </a:solidFill>
          <a:ln w="6350" algn="ctr">
            <a:solidFill>
              <a:srgbClr val="BFBFBF"/>
            </a:solidFill>
            <a:miter lim="800000"/>
            <a:headEnd/>
            <a:tailEnd/>
          </a:ln>
        </p:spPr>
        <p:txBody>
          <a:bodyPr wrap="none" lIns="35987" tIns="35987" rIns="35987" bIns="35987" anchor="ctr"/>
          <a:lstStyle>
            <a:lvl1pPr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742950" indent="-285750"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algn="ctr" eaLnBrk="1" hangingPunct="1">
              <a:spcBef>
                <a:spcPct val="50000"/>
              </a:spcBef>
              <a:buClrTx/>
              <a:buFontTx/>
              <a:buNone/>
            </a:pPr>
            <a:r>
              <a:rPr lang="en-US" altLang="en-US" sz="1200" b="1" dirty="0">
                <a:solidFill>
                  <a:srgbClr val="000000"/>
                </a:solidFill>
                <a:ea typeface="MS PGothic" pitchFamily="34" charset="-128"/>
                <a:cs typeface="Arial" pitchFamily="34" charset="0"/>
              </a:rPr>
              <a:t>Infra-</a:t>
            </a:r>
            <a:br>
              <a:rPr lang="en-US" altLang="en-US" sz="1200" b="1" dirty="0">
                <a:solidFill>
                  <a:srgbClr val="000000"/>
                </a:solidFill>
                <a:ea typeface="MS PGothic" pitchFamily="34" charset="-128"/>
                <a:cs typeface="Arial" pitchFamily="34" charset="0"/>
              </a:rPr>
            </a:br>
            <a:r>
              <a:rPr lang="en-US" altLang="en-US" sz="1200" b="1" dirty="0">
                <a:solidFill>
                  <a:srgbClr val="000000"/>
                </a:solidFill>
                <a:ea typeface="MS PGothic" pitchFamily="34" charset="-128"/>
                <a:cs typeface="Arial" pitchFamily="34" charset="0"/>
              </a:rPr>
              <a:t>structure </a:t>
            </a:r>
            <a:br>
              <a:rPr lang="en-US" altLang="en-US" sz="1200" b="1" dirty="0">
                <a:solidFill>
                  <a:srgbClr val="000000"/>
                </a:solidFill>
                <a:ea typeface="MS PGothic" pitchFamily="34" charset="-128"/>
                <a:cs typeface="Arial" pitchFamily="34" charset="0"/>
              </a:rPr>
            </a:br>
            <a:r>
              <a:rPr lang="en-US" altLang="en-US" sz="1200" b="1" dirty="0">
                <a:solidFill>
                  <a:srgbClr val="000000"/>
                </a:solidFill>
                <a:ea typeface="MS PGothic" pitchFamily="34" charset="-128"/>
                <a:cs typeface="Arial" pitchFamily="34" charset="0"/>
              </a:rPr>
              <a:t>Services</a:t>
            </a:r>
          </a:p>
        </p:txBody>
      </p:sp>
      <p:sp>
        <p:nvSpPr>
          <p:cNvPr id="199689" name="Rectangle 5"/>
          <p:cNvSpPr>
            <a:spLocks noChangeArrowheads="1"/>
          </p:cNvSpPr>
          <p:nvPr/>
        </p:nvSpPr>
        <p:spPr bwMode="auto">
          <a:xfrm>
            <a:off x="793397" y="1927840"/>
            <a:ext cx="4046220" cy="497099"/>
          </a:xfrm>
          <a:prstGeom prst="rect">
            <a:avLst/>
          </a:prstGeom>
          <a:solidFill>
            <a:schemeClr val="bg1">
              <a:lumMod val="75000"/>
            </a:schemeClr>
          </a:solidFill>
          <a:ln w="9525" algn="ctr">
            <a:solidFill>
              <a:schemeClr val="bg1"/>
            </a:solidFill>
            <a:miter lim="800000"/>
            <a:headEnd/>
            <a:tailEnd/>
          </a:ln>
        </p:spPr>
        <p:txBody>
          <a:bodyPr lIns="89966" tIns="45703" rIns="0" bIns="45703" anchor="ctr"/>
          <a:lstStyle>
            <a:lvl1pPr marL="177800" indent="-177800">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50000"/>
              </a:spcBef>
              <a:defRPr/>
            </a:pPr>
            <a:r>
              <a:rPr lang="en-US" altLang="en-US" sz="1200" b="1" dirty="0">
                <a:latin typeface="Verdana" pitchFamily="34" charset="0"/>
              </a:rPr>
              <a:t>BMW – i360 Charging Process Solution</a:t>
            </a:r>
            <a:br>
              <a:rPr lang="en-US" altLang="en-US" sz="1200" b="1" dirty="0">
                <a:latin typeface="Verdana" pitchFamily="34" charset="0"/>
              </a:rPr>
            </a:br>
            <a:r>
              <a:rPr lang="en-US" altLang="en-US" sz="1200" dirty="0">
                <a:latin typeface="Verdana" pitchFamily="34" charset="0"/>
              </a:rPr>
              <a:t>Development  and Maintenance Charging Spot (Wall Box) application and installation process</a:t>
            </a:r>
          </a:p>
        </p:txBody>
      </p:sp>
      <p:sp>
        <p:nvSpPr>
          <p:cNvPr id="70666" name="Rectangle 12"/>
          <p:cNvSpPr>
            <a:spLocks noChangeArrowheads="1"/>
          </p:cNvSpPr>
          <p:nvPr/>
        </p:nvSpPr>
        <p:spPr bwMode="auto">
          <a:xfrm>
            <a:off x="793397" y="3317038"/>
            <a:ext cx="4046220" cy="411955"/>
          </a:xfrm>
          <a:prstGeom prst="rect">
            <a:avLst/>
          </a:prstGeom>
          <a:solidFill>
            <a:schemeClr val="bg1">
              <a:lumMod val="75000"/>
            </a:schemeClr>
          </a:solidFill>
          <a:ln w="9525" algn="ctr">
            <a:solidFill>
              <a:schemeClr val="bg1"/>
            </a:solidFill>
            <a:miter lim="800000"/>
            <a:headEnd/>
            <a:tailEnd/>
          </a:ln>
        </p:spPr>
        <p:txBody>
          <a:bodyPr lIns="89966" tIns="45703" rIns="0" bIns="45703" anchor="ctr"/>
          <a:lstStyle>
            <a:lvl1pPr marL="177800" indent="-177800"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742950" indent="-285750"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eaLnBrk="1" hangingPunct="1">
              <a:spcBef>
                <a:spcPct val="50000"/>
              </a:spcBef>
              <a:buClrTx/>
              <a:buFontTx/>
              <a:buNone/>
            </a:pPr>
            <a:r>
              <a:rPr lang="en-US" altLang="en-US" sz="1200" b="1" dirty="0">
                <a:ea typeface="MS PGothic" pitchFamily="34" charset="-128"/>
                <a:cs typeface="Arial" pitchFamily="34" charset="0"/>
              </a:rPr>
              <a:t>BMW-Brilliance – Phoenix (</a:t>
            </a:r>
            <a:r>
              <a:rPr lang="en-US" altLang="en-US" sz="1200" dirty="0">
                <a:ea typeface="MS PGothic" pitchFamily="34" charset="-128"/>
                <a:cs typeface="Arial" pitchFamily="34" charset="0"/>
              </a:rPr>
              <a:t>SAP Application Management</a:t>
            </a:r>
            <a:r>
              <a:rPr lang="en-US" altLang="en-US" sz="1200" b="1" dirty="0">
                <a:ea typeface="MS PGothic" pitchFamily="34" charset="-128"/>
                <a:cs typeface="Arial" pitchFamily="34" charset="0"/>
              </a:rPr>
              <a:t> </a:t>
            </a:r>
            <a:r>
              <a:rPr lang="en-US" altLang="en-US" sz="1200" dirty="0">
                <a:ea typeface="MS PGothic" pitchFamily="34" charset="-128"/>
                <a:cs typeface="Arial" pitchFamily="34" charset="0"/>
              </a:rPr>
              <a:t>(SAP Basis and SAP Functions)</a:t>
            </a:r>
          </a:p>
        </p:txBody>
      </p:sp>
      <p:sp>
        <p:nvSpPr>
          <p:cNvPr id="70668" name="Rectangle 14"/>
          <p:cNvSpPr>
            <a:spLocks noChangeArrowheads="1"/>
          </p:cNvSpPr>
          <p:nvPr/>
        </p:nvSpPr>
        <p:spPr bwMode="auto">
          <a:xfrm>
            <a:off x="4888884" y="2796621"/>
            <a:ext cx="4046220" cy="497098"/>
          </a:xfrm>
          <a:prstGeom prst="rect">
            <a:avLst/>
          </a:prstGeom>
          <a:solidFill>
            <a:schemeClr val="bg1">
              <a:lumMod val="75000"/>
            </a:schemeClr>
          </a:solidFill>
          <a:ln w="9525" algn="ctr">
            <a:solidFill>
              <a:schemeClr val="bg1"/>
            </a:solidFill>
            <a:miter lim="800000"/>
            <a:headEnd/>
            <a:tailEnd/>
          </a:ln>
        </p:spPr>
        <p:txBody>
          <a:bodyPr lIns="89966" tIns="45703" rIns="0" bIns="45703" anchor="ctr"/>
          <a:lstStyle>
            <a:lvl1pPr marL="177800" indent="-177800"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742950" indent="-285750"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eaLnBrk="1" hangingPunct="1">
              <a:spcBef>
                <a:spcPct val="50000"/>
              </a:spcBef>
              <a:buClrTx/>
              <a:buFontTx/>
              <a:buNone/>
            </a:pPr>
            <a:r>
              <a:rPr lang="en-US" altLang="en-US" sz="1200" b="1" dirty="0">
                <a:ea typeface="MS PGothic" pitchFamily="34" charset="-128"/>
                <a:cs typeface="Arial" pitchFamily="34" charset="0"/>
              </a:rPr>
              <a:t>BMW FS - RAD</a:t>
            </a:r>
            <a:br>
              <a:rPr lang="en-US" altLang="en-US" sz="1200" b="1" dirty="0">
                <a:ea typeface="MS PGothic" pitchFamily="34" charset="-128"/>
                <a:cs typeface="Arial" pitchFamily="34" charset="0"/>
              </a:rPr>
            </a:br>
            <a:r>
              <a:rPr lang="en-US" altLang="en-US" sz="1200" dirty="0">
                <a:ea typeface="MS PGothic" pitchFamily="34" charset="-128"/>
                <a:cs typeface="Arial" pitchFamily="34" charset="0"/>
              </a:rPr>
              <a:t>Development of Risk Assessment platform for financial services</a:t>
            </a:r>
          </a:p>
        </p:txBody>
      </p:sp>
      <p:sp>
        <p:nvSpPr>
          <p:cNvPr id="70669" name="Rectangle 14"/>
          <p:cNvSpPr>
            <a:spLocks noChangeArrowheads="1"/>
          </p:cNvSpPr>
          <p:nvPr/>
        </p:nvSpPr>
        <p:spPr bwMode="auto">
          <a:xfrm>
            <a:off x="4883573" y="3317032"/>
            <a:ext cx="4046220" cy="411956"/>
          </a:xfrm>
          <a:prstGeom prst="rect">
            <a:avLst/>
          </a:prstGeom>
          <a:solidFill>
            <a:schemeClr val="bg1">
              <a:lumMod val="75000"/>
            </a:schemeClr>
          </a:solidFill>
          <a:ln w="9525" algn="ctr">
            <a:solidFill>
              <a:schemeClr val="bg1"/>
            </a:solidFill>
            <a:miter lim="800000"/>
            <a:headEnd/>
            <a:tailEnd/>
          </a:ln>
        </p:spPr>
        <p:txBody>
          <a:bodyPr lIns="89966" tIns="45703" rIns="91404" bIns="45703" anchor="ctr"/>
          <a:lstStyle>
            <a:lvl1pPr marL="177800" indent="-177800"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742950" indent="-285750"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eaLnBrk="1" hangingPunct="1">
              <a:spcBef>
                <a:spcPct val="50000"/>
              </a:spcBef>
              <a:buClrTx/>
              <a:buFontTx/>
              <a:buNone/>
            </a:pPr>
            <a:r>
              <a:rPr lang="en-US" altLang="en-US" sz="1200" b="1" dirty="0">
                <a:ea typeface="MS PGothic" pitchFamily="34" charset="-128"/>
                <a:cs typeface="Arial" pitchFamily="34" charset="0"/>
              </a:rPr>
              <a:t>BMW-Brilliance –</a:t>
            </a:r>
            <a:r>
              <a:rPr lang="de-DE" altLang="en-US" sz="1200" b="1" dirty="0">
                <a:ea typeface="MS PGothic" pitchFamily="34" charset="-128"/>
                <a:cs typeface="Arial" pitchFamily="34" charset="0"/>
              </a:rPr>
              <a:t> </a:t>
            </a:r>
            <a:r>
              <a:rPr lang="de-DE" altLang="en-US" sz="1200" b="1" dirty="0" err="1">
                <a:ea typeface="MS PGothic" pitchFamily="34" charset="-128"/>
                <a:cs typeface="Arial" pitchFamily="34" charset="0"/>
              </a:rPr>
              <a:t>eHR</a:t>
            </a:r>
            <a:r>
              <a:rPr lang="de-DE" altLang="en-US" sz="1200" b="1" dirty="0">
                <a:ea typeface="MS PGothic" pitchFamily="34" charset="-128"/>
                <a:cs typeface="Arial" pitchFamily="34" charset="0"/>
              </a:rPr>
              <a:t> / HCM</a:t>
            </a:r>
            <a:br>
              <a:rPr lang="de-DE" altLang="en-US" sz="1200" b="1" dirty="0">
                <a:ea typeface="MS PGothic" pitchFamily="34" charset="-128"/>
                <a:cs typeface="Arial" pitchFamily="34" charset="0"/>
              </a:rPr>
            </a:br>
            <a:r>
              <a:rPr lang="de-DE" altLang="en-US" sz="1200" dirty="0">
                <a:ea typeface="MS PGothic" pitchFamily="34" charset="-128"/>
                <a:cs typeface="Arial" pitchFamily="34" charset="0"/>
              </a:rPr>
              <a:t>Development </a:t>
            </a:r>
            <a:r>
              <a:rPr lang="de-DE" altLang="en-US" sz="1200" dirty="0" err="1">
                <a:ea typeface="MS PGothic" pitchFamily="34" charset="-128"/>
                <a:cs typeface="Arial" pitchFamily="34" charset="0"/>
              </a:rPr>
              <a:t>and</a:t>
            </a:r>
            <a:r>
              <a:rPr lang="de-DE" altLang="en-US" sz="1200" dirty="0">
                <a:ea typeface="MS PGothic" pitchFamily="34" charset="-128"/>
                <a:cs typeface="Arial" pitchFamily="34" charset="0"/>
              </a:rPr>
              <a:t> </a:t>
            </a:r>
            <a:r>
              <a:rPr lang="de-DE" altLang="en-US" sz="1200" dirty="0" err="1">
                <a:ea typeface="MS PGothic" pitchFamily="34" charset="-128"/>
                <a:cs typeface="Arial" pitchFamily="34" charset="0"/>
              </a:rPr>
              <a:t>operation</a:t>
            </a:r>
            <a:r>
              <a:rPr lang="de-DE" altLang="en-US" sz="1200" dirty="0">
                <a:ea typeface="MS PGothic" pitchFamily="34" charset="-128"/>
                <a:cs typeface="Arial" pitchFamily="34" charset="0"/>
              </a:rPr>
              <a:t> SAP HCM</a:t>
            </a:r>
            <a:endParaRPr lang="en-US" altLang="en-US" sz="1200" dirty="0">
              <a:ea typeface="MS PGothic" pitchFamily="34" charset="-128"/>
              <a:cs typeface="Arial" pitchFamily="34" charset="0"/>
            </a:endParaRPr>
          </a:p>
        </p:txBody>
      </p:sp>
      <p:pic>
        <p:nvPicPr>
          <p:cNvPr id="70670" name="Picture 22" descr="2011albmwbrilliancedieibridainmotorinovitaplugsaloneshanga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21081" y="987258"/>
            <a:ext cx="1015323" cy="492930"/>
          </a:xfrm>
          <a:prstGeom prst="rect">
            <a:avLst/>
          </a:prstGeom>
          <a:solidFill>
            <a:schemeClr val="bg1">
              <a:lumMod val="75000"/>
            </a:schemeClr>
          </a:solidFill>
          <a:ln w="9525">
            <a:solidFill>
              <a:schemeClr val="bg1"/>
            </a:solidFill>
            <a:miter lim="800000"/>
            <a:headEnd/>
            <a:tailEnd/>
          </a:ln>
        </p:spPr>
      </p:pic>
      <p:sp>
        <p:nvSpPr>
          <p:cNvPr id="70672" name="Rectangle 14"/>
          <p:cNvSpPr>
            <a:spLocks noChangeArrowheads="1"/>
          </p:cNvSpPr>
          <p:nvPr/>
        </p:nvSpPr>
        <p:spPr bwMode="auto">
          <a:xfrm>
            <a:off x="4888884" y="1889755"/>
            <a:ext cx="4046220" cy="497099"/>
          </a:xfrm>
          <a:prstGeom prst="rect">
            <a:avLst/>
          </a:prstGeom>
          <a:solidFill>
            <a:schemeClr val="bg1">
              <a:lumMod val="75000"/>
            </a:schemeClr>
          </a:solidFill>
          <a:ln w="9525" algn="ctr">
            <a:solidFill>
              <a:schemeClr val="bg1"/>
            </a:solidFill>
            <a:miter lim="800000"/>
            <a:headEnd/>
            <a:tailEnd/>
          </a:ln>
        </p:spPr>
        <p:txBody>
          <a:bodyPr lIns="89966" tIns="45703" rIns="0" bIns="45703" anchor="ctr"/>
          <a:lstStyle>
            <a:lvl1pPr marL="177800" indent="-177800"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742950" indent="-285750"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eaLnBrk="1" hangingPunct="1">
              <a:spcBef>
                <a:spcPct val="50000"/>
              </a:spcBef>
              <a:buClrTx/>
              <a:buFontTx/>
              <a:buNone/>
            </a:pPr>
            <a:r>
              <a:rPr lang="en-US" altLang="en-US" sz="1200" b="1" dirty="0">
                <a:ea typeface="MS PGothic" pitchFamily="34" charset="-128"/>
                <a:cs typeface="Arial" pitchFamily="34" charset="0"/>
              </a:rPr>
              <a:t>BMW - Used Car Online Showroom</a:t>
            </a:r>
            <a:br>
              <a:rPr lang="en-US" altLang="en-US" sz="1200" b="1" dirty="0">
                <a:ea typeface="MS PGothic" pitchFamily="34" charset="-128"/>
                <a:cs typeface="Arial" pitchFamily="34" charset="0"/>
              </a:rPr>
            </a:br>
            <a:r>
              <a:rPr lang="en-US" altLang="en-US" sz="1200" dirty="0">
                <a:ea typeface="MS PGothic" pitchFamily="34" charset="-128"/>
                <a:cs typeface="Arial" pitchFamily="34" charset="0"/>
              </a:rPr>
              <a:t>Development and operation of the Platform for used cars in China</a:t>
            </a:r>
          </a:p>
        </p:txBody>
      </p:sp>
      <p:sp>
        <p:nvSpPr>
          <p:cNvPr id="70673" name="Rectangle 14"/>
          <p:cNvSpPr>
            <a:spLocks noChangeArrowheads="1"/>
          </p:cNvSpPr>
          <p:nvPr/>
        </p:nvSpPr>
        <p:spPr bwMode="auto">
          <a:xfrm>
            <a:off x="793397" y="1541970"/>
            <a:ext cx="4046220" cy="363140"/>
          </a:xfrm>
          <a:prstGeom prst="rect">
            <a:avLst/>
          </a:prstGeom>
          <a:solidFill>
            <a:schemeClr val="bg1">
              <a:lumMod val="75000"/>
            </a:schemeClr>
          </a:solidFill>
          <a:ln w="9525" algn="ctr">
            <a:solidFill>
              <a:schemeClr val="bg1"/>
            </a:solidFill>
            <a:miter lim="800000"/>
            <a:headEnd/>
            <a:tailEnd/>
          </a:ln>
        </p:spPr>
        <p:txBody>
          <a:bodyPr lIns="89966" tIns="45703" rIns="0" bIns="45703" anchor="ctr"/>
          <a:lstStyle>
            <a:lvl1pPr marL="177800" indent="-177800"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742950" indent="-285750"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eaLnBrk="1" hangingPunct="1">
              <a:spcBef>
                <a:spcPct val="50000"/>
              </a:spcBef>
              <a:buClrTx/>
              <a:buFontTx/>
              <a:buNone/>
            </a:pPr>
            <a:r>
              <a:rPr lang="en-US" altLang="en-US" sz="1200" b="1" dirty="0">
                <a:ea typeface="MS PGothic" pitchFamily="34" charset="-128"/>
                <a:cs typeface="Arial" pitchFamily="34" charset="0"/>
              </a:rPr>
              <a:t>BMW - Global Testing – </a:t>
            </a:r>
            <a:r>
              <a:rPr lang="en-US" altLang="en-US" sz="1200" dirty="0">
                <a:ea typeface="MS PGothic" pitchFamily="34" charset="-128"/>
                <a:cs typeface="Arial" pitchFamily="34" charset="0"/>
              </a:rPr>
              <a:t>Penetration, Approval, Mobile and Source Code testing for NSC, FS,BBA</a:t>
            </a:r>
          </a:p>
        </p:txBody>
      </p:sp>
      <p:sp>
        <p:nvSpPr>
          <p:cNvPr id="70674" name="Rectangle 11"/>
          <p:cNvSpPr>
            <a:spLocks noChangeArrowheads="1"/>
          </p:cNvSpPr>
          <p:nvPr/>
        </p:nvSpPr>
        <p:spPr bwMode="auto">
          <a:xfrm>
            <a:off x="4888884" y="4197398"/>
            <a:ext cx="4046220" cy="383381"/>
          </a:xfrm>
          <a:prstGeom prst="rect">
            <a:avLst/>
          </a:prstGeom>
          <a:solidFill>
            <a:schemeClr val="accent2">
              <a:lumMod val="60000"/>
              <a:lumOff val="40000"/>
            </a:schemeClr>
          </a:solidFill>
          <a:ln w="9525" algn="ctr">
            <a:solidFill>
              <a:srgbClr val="BFBFBF"/>
            </a:solidFill>
            <a:miter lim="800000"/>
            <a:headEnd/>
            <a:tailEnd/>
          </a:ln>
        </p:spPr>
        <p:txBody>
          <a:bodyPr lIns="89966" tIns="45703" rIns="0" bIns="45703" anchor="ctr"/>
          <a:lstStyle>
            <a:lvl1pPr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742950" indent="-285750"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eaLnBrk="1" hangingPunct="1">
              <a:spcBef>
                <a:spcPct val="50000"/>
              </a:spcBef>
              <a:buClrTx/>
              <a:buFontTx/>
              <a:buNone/>
            </a:pPr>
            <a:r>
              <a:rPr lang="en-US" altLang="en-US" sz="1200" b="1" dirty="0">
                <a:solidFill>
                  <a:srgbClr val="000000"/>
                </a:solidFill>
                <a:ea typeface="MS PGothic" pitchFamily="34" charset="-128"/>
                <a:cs typeface="Arial" pitchFamily="34" charset="0"/>
              </a:rPr>
              <a:t>BMW-Brilliance – </a:t>
            </a:r>
            <a:r>
              <a:rPr lang="en-US" altLang="en-US" sz="1200" dirty="0">
                <a:solidFill>
                  <a:srgbClr val="000000"/>
                </a:solidFill>
                <a:ea typeface="MS PGothic" pitchFamily="34" charset="-128"/>
                <a:cs typeface="Arial" pitchFamily="34" charset="0"/>
              </a:rPr>
              <a:t>Data Center Passive Operation and Infrastructure projects </a:t>
            </a:r>
          </a:p>
        </p:txBody>
      </p:sp>
      <p:pic>
        <p:nvPicPr>
          <p:cNvPr id="70675" name="Picture 23" descr="logo_BB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4088" y="1078110"/>
            <a:ext cx="864096" cy="327112"/>
          </a:xfrm>
          <a:prstGeom prst="rect">
            <a:avLst/>
          </a:prstGeom>
          <a:solidFill>
            <a:schemeClr val="bg1">
              <a:lumMod val="75000"/>
            </a:schemeClr>
          </a:solidFill>
          <a:ln w="9525">
            <a:solidFill>
              <a:schemeClr val="bg1"/>
            </a:solidFill>
            <a:miter lim="800000"/>
            <a:headEnd/>
            <a:tailEnd/>
          </a:ln>
        </p:spPr>
      </p:pic>
      <p:sp>
        <p:nvSpPr>
          <p:cNvPr id="70676" name="Rectangle 14"/>
          <p:cNvSpPr>
            <a:spLocks noChangeArrowheads="1"/>
          </p:cNvSpPr>
          <p:nvPr/>
        </p:nvSpPr>
        <p:spPr bwMode="auto">
          <a:xfrm>
            <a:off x="793397" y="2882350"/>
            <a:ext cx="4046220" cy="411956"/>
          </a:xfrm>
          <a:prstGeom prst="rect">
            <a:avLst/>
          </a:prstGeom>
          <a:solidFill>
            <a:schemeClr val="bg1">
              <a:lumMod val="75000"/>
            </a:schemeClr>
          </a:solidFill>
          <a:ln w="9525" algn="ctr">
            <a:solidFill>
              <a:schemeClr val="bg1"/>
            </a:solidFill>
            <a:miter lim="800000"/>
            <a:headEnd/>
            <a:tailEnd/>
          </a:ln>
        </p:spPr>
        <p:txBody>
          <a:bodyPr lIns="89966" tIns="45703" rIns="91404" bIns="45703" anchor="ctr"/>
          <a:lstStyle>
            <a:lvl1pPr marL="177800" indent="-177800"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742950" indent="-285750"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eaLnBrk="1" hangingPunct="1">
              <a:spcBef>
                <a:spcPct val="50000"/>
              </a:spcBef>
              <a:buClrTx/>
              <a:buFontTx/>
              <a:buNone/>
            </a:pPr>
            <a:r>
              <a:rPr lang="en-US" altLang="en-US" sz="1200" b="1" dirty="0">
                <a:ea typeface="MS PGothic" pitchFamily="34" charset="-128"/>
                <a:cs typeface="Arial" pitchFamily="34" charset="0"/>
              </a:rPr>
              <a:t>BMW Group –</a:t>
            </a:r>
            <a:r>
              <a:rPr lang="de-DE" altLang="en-US" sz="1200" b="1" dirty="0">
                <a:ea typeface="MS PGothic" pitchFamily="34" charset="-128"/>
                <a:cs typeface="Arial" pitchFamily="34" charset="0"/>
              </a:rPr>
              <a:t> Agile Coach</a:t>
            </a:r>
          </a:p>
          <a:p>
            <a:pPr eaLnBrk="1" hangingPunct="1">
              <a:spcBef>
                <a:spcPct val="50000"/>
              </a:spcBef>
              <a:buClrTx/>
              <a:buFontTx/>
              <a:buNone/>
            </a:pPr>
            <a:r>
              <a:rPr lang="en-US" altLang="zh-CN" sz="1200" dirty="0">
                <a:ea typeface="MS PGothic" pitchFamily="34" charset="-128"/>
                <a:cs typeface="Arial" pitchFamily="34" charset="0"/>
              </a:rPr>
              <a:t>Agile</a:t>
            </a:r>
            <a:r>
              <a:rPr lang="de-DE" altLang="zh-CN" sz="1200" dirty="0">
                <a:ea typeface="MS PGothic" pitchFamily="34" charset="-128"/>
                <a:cs typeface="Arial" pitchFamily="34" charset="0"/>
              </a:rPr>
              <a:t> </a:t>
            </a:r>
            <a:r>
              <a:rPr lang="en-US" altLang="zh-CN" sz="1200" dirty="0">
                <a:ea typeface="MS PGothic" pitchFamily="34" charset="-128"/>
                <a:cs typeface="Arial" pitchFamily="34" charset="0"/>
              </a:rPr>
              <a:t>transformation support</a:t>
            </a:r>
            <a:endParaRPr lang="de-DE" altLang="en-US" sz="1200" dirty="0">
              <a:ea typeface="MS PGothic" pitchFamily="34" charset="-128"/>
              <a:cs typeface="Arial" pitchFamily="34" charset="0"/>
            </a:endParaRPr>
          </a:p>
        </p:txBody>
      </p:sp>
      <p:sp>
        <p:nvSpPr>
          <p:cNvPr id="21" name="Rectangle 14"/>
          <p:cNvSpPr>
            <a:spLocks noChangeArrowheads="1"/>
          </p:cNvSpPr>
          <p:nvPr/>
        </p:nvSpPr>
        <p:spPr bwMode="auto">
          <a:xfrm>
            <a:off x="793397" y="2447665"/>
            <a:ext cx="4046220" cy="411956"/>
          </a:xfrm>
          <a:prstGeom prst="rect">
            <a:avLst/>
          </a:prstGeom>
          <a:solidFill>
            <a:schemeClr val="bg1">
              <a:lumMod val="75000"/>
            </a:schemeClr>
          </a:solidFill>
          <a:ln w="9525" algn="ctr">
            <a:solidFill>
              <a:schemeClr val="bg1"/>
            </a:solidFill>
            <a:miter lim="800000"/>
            <a:headEnd/>
            <a:tailEnd/>
          </a:ln>
        </p:spPr>
        <p:txBody>
          <a:bodyPr lIns="89966" tIns="45703" rIns="91404" bIns="45703" anchor="ctr"/>
          <a:lstStyle>
            <a:lvl1pPr marL="177800" indent="-177800"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742950" indent="-285750"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eaLnBrk="1" hangingPunct="1">
              <a:spcBef>
                <a:spcPct val="50000"/>
              </a:spcBef>
              <a:buClrTx/>
              <a:buFontTx/>
              <a:buNone/>
            </a:pPr>
            <a:r>
              <a:rPr lang="en-US" altLang="en-US" sz="1200" b="1" dirty="0">
                <a:ea typeface="MS PGothic" pitchFamily="34" charset="-128"/>
                <a:cs typeface="Arial" pitchFamily="34" charset="0"/>
              </a:rPr>
              <a:t>BMW BCS –</a:t>
            </a:r>
            <a:r>
              <a:rPr lang="de-DE" altLang="en-US" sz="1200" b="1" dirty="0">
                <a:ea typeface="MS PGothic" pitchFamily="34" charset="-128"/>
                <a:cs typeface="Arial" pitchFamily="34" charset="0"/>
              </a:rPr>
              <a:t> </a:t>
            </a:r>
            <a:r>
              <a:rPr lang="en-US" altLang="en-US" sz="1200" b="1" dirty="0">
                <a:ea typeface="MS PGothic" pitchFamily="34" charset="-128"/>
                <a:cs typeface="Arial" pitchFamily="34" charset="0"/>
              </a:rPr>
              <a:t>R&amp;D Onsite Support</a:t>
            </a:r>
            <a:r>
              <a:rPr lang="en-US" altLang="en-US" sz="1200" dirty="0">
                <a:ea typeface="MS PGothic" pitchFamily="34" charset="-128"/>
                <a:cs typeface="Arial" pitchFamily="34" charset="0"/>
              </a:rPr>
              <a:t> for </a:t>
            </a:r>
            <a:r>
              <a:rPr lang="en-US" altLang="en-US" sz="1200" dirty="0" err="1">
                <a:ea typeface="MS PGothic" pitchFamily="34" charset="-128"/>
                <a:cs typeface="Arial" pitchFamily="34" charset="0"/>
              </a:rPr>
              <a:t>Teamcenter</a:t>
            </a:r>
            <a:r>
              <a:rPr lang="en-US" altLang="en-US" sz="1200" dirty="0">
                <a:ea typeface="MS PGothic" pitchFamily="34" charset="-128"/>
                <a:cs typeface="Arial" pitchFamily="34" charset="0"/>
              </a:rPr>
              <a:t> and R&amp;D Applications</a:t>
            </a:r>
          </a:p>
        </p:txBody>
      </p:sp>
      <p:sp>
        <p:nvSpPr>
          <p:cNvPr id="24" name="Title 1"/>
          <p:cNvSpPr>
            <a:spLocks noGrp="1"/>
          </p:cNvSpPr>
          <p:nvPr>
            <p:ph type="title"/>
          </p:nvPr>
        </p:nvSpPr>
        <p:spPr/>
        <p:txBody>
          <a:bodyPr/>
          <a:lstStyle/>
          <a:p>
            <a:r>
              <a:rPr lang="en-US" altLang="en-US" sz="2000" dirty="0">
                <a:solidFill>
                  <a:srgbClr val="000000"/>
                </a:solidFill>
              </a:rPr>
              <a:t>Atos is Strategic IT Supplier of BMW / BBA </a:t>
            </a:r>
            <a:br>
              <a:rPr lang="en-US" altLang="en-US" sz="2000" dirty="0">
                <a:solidFill>
                  <a:srgbClr val="000000"/>
                </a:solidFill>
              </a:rPr>
            </a:br>
            <a:r>
              <a:rPr lang="en-US" altLang="en-US" sz="1800" b="0" dirty="0">
                <a:solidFill>
                  <a:srgbClr val="0070C0"/>
                </a:solidFill>
              </a:rPr>
              <a:t>Successful operations and projects in China</a:t>
            </a:r>
            <a:endParaRPr lang="de-DE" b="0" dirty="0"/>
          </a:p>
        </p:txBody>
      </p:sp>
      <p:sp>
        <p:nvSpPr>
          <p:cNvPr id="22" name="Rectangle 14"/>
          <p:cNvSpPr>
            <a:spLocks noChangeArrowheads="1"/>
          </p:cNvSpPr>
          <p:nvPr/>
        </p:nvSpPr>
        <p:spPr bwMode="auto">
          <a:xfrm>
            <a:off x="4888884" y="1503501"/>
            <a:ext cx="4046220" cy="362938"/>
          </a:xfrm>
          <a:prstGeom prst="rect">
            <a:avLst/>
          </a:prstGeom>
          <a:solidFill>
            <a:schemeClr val="bg1">
              <a:lumMod val="75000"/>
            </a:schemeClr>
          </a:solidFill>
          <a:ln w="9525" algn="ctr">
            <a:solidFill>
              <a:schemeClr val="bg1"/>
            </a:solidFill>
            <a:miter lim="800000"/>
            <a:headEnd/>
            <a:tailEnd/>
          </a:ln>
        </p:spPr>
        <p:txBody>
          <a:bodyPr lIns="89966" tIns="45703" rIns="0" bIns="45703" anchor="ctr"/>
          <a:lstStyle>
            <a:lvl1pPr marL="177800" indent="-177800"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742950" indent="-285750"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eaLnBrk="1" hangingPunct="1">
              <a:spcBef>
                <a:spcPct val="50000"/>
              </a:spcBef>
              <a:buClrTx/>
              <a:buFontTx/>
              <a:buNone/>
            </a:pPr>
            <a:r>
              <a:rPr lang="en-US" altLang="en-US" sz="1200" b="1" dirty="0">
                <a:ea typeface="MS PGothic" pitchFamily="34" charset="-128"/>
                <a:cs typeface="Arial" pitchFamily="34" charset="0"/>
              </a:rPr>
              <a:t>BMW – Online Sales platform </a:t>
            </a:r>
            <a:r>
              <a:rPr lang="en-US" altLang="en-US" sz="1200" dirty="0">
                <a:ea typeface="MS PGothic" pitchFamily="34" charset="-128"/>
                <a:cs typeface="Arial" pitchFamily="34" charset="0"/>
              </a:rPr>
              <a:t>Maintenance and development</a:t>
            </a:r>
          </a:p>
        </p:txBody>
      </p:sp>
      <p:sp>
        <p:nvSpPr>
          <p:cNvPr id="23" name="Rectangle 14"/>
          <p:cNvSpPr>
            <a:spLocks noChangeArrowheads="1"/>
          </p:cNvSpPr>
          <p:nvPr/>
        </p:nvSpPr>
        <p:spPr bwMode="auto">
          <a:xfrm>
            <a:off x="4888884" y="2410165"/>
            <a:ext cx="4046220" cy="363140"/>
          </a:xfrm>
          <a:prstGeom prst="rect">
            <a:avLst/>
          </a:prstGeom>
          <a:solidFill>
            <a:schemeClr val="bg1">
              <a:lumMod val="75000"/>
            </a:schemeClr>
          </a:solidFill>
          <a:ln w="9525" algn="ctr">
            <a:solidFill>
              <a:schemeClr val="bg1"/>
            </a:solidFill>
            <a:miter lim="800000"/>
            <a:headEnd/>
            <a:tailEnd/>
          </a:ln>
        </p:spPr>
        <p:txBody>
          <a:bodyPr lIns="89966" tIns="45703" rIns="0" bIns="45703" anchor="ctr"/>
          <a:lstStyle>
            <a:lvl1pPr marL="177800" indent="-177800"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742950" indent="-285750"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eaLnBrk="1" hangingPunct="1">
              <a:spcBef>
                <a:spcPct val="50000"/>
              </a:spcBef>
              <a:buClrTx/>
              <a:buFontTx/>
              <a:buNone/>
            </a:pPr>
            <a:r>
              <a:rPr lang="en-US" altLang="en-US" sz="1200" b="1" dirty="0">
                <a:ea typeface="MS PGothic" pitchFamily="34" charset="-128"/>
                <a:cs typeface="Arial" pitchFamily="34" charset="0"/>
              </a:rPr>
              <a:t>BMW Brilliance – </a:t>
            </a:r>
            <a:r>
              <a:rPr lang="en-US" altLang="en-US" sz="1200" b="1" dirty="0" err="1">
                <a:ea typeface="MS PGothic" pitchFamily="34" charset="-128"/>
                <a:cs typeface="Arial" pitchFamily="34" charset="0"/>
              </a:rPr>
              <a:t>Zinoro</a:t>
            </a:r>
            <a:r>
              <a:rPr lang="en-US" altLang="en-US" sz="1200" b="1" dirty="0">
                <a:ea typeface="MS PGothic" pitchFamily="34" charset="-128"/>
                <a:cs typeface="Arial" pitchFamily="34" charset="0"/>
              </a:rPr>
              <a:t> Online Sales</a:t>
            </a:r>
            <a:br>
              <a:rPr lang="en-US" altLang="en-US" sz="1200" b="1" dirty="0">
                <a:ea typeface="MS PGothic" pitchFamily="34" charset="-128"/>
                <a:cs typeface="Arial" pitchFamily="34" charset="0"/>
              </a:rPr>
            </a:br>
            <a:r>
              <a:rPr lang="en-US" altLang="en-US" sz="1200" dirty="0">
                <a:ea typeface="MS PGothic" pitchFamily="34" charset="-128"/>
                <a:cs typeface="Arial" pitchFamily="34" charset="0"/>
              </a:rPr>
              <a:t>Development of the </a:t>
            </a:r>
            <a:r>
              <a:rPr lang="en-US" altLang="en-US" sz="1200" dirty="0" err="1">
                <a:ea typeface="MS PGothic" pitchFamily="34" charset="-128"/>
                <a:cs typeface="Arial" pitchFamily="34" charset="0"/>
              </a:rPr>
              <a:t>Zinoro</a:t>
            </a:r>
            <a:r>
              <a:rPr lang="en-US" altLang="en-US" sz="1200" dirty="0">
                <a:ea typeface="MS PGothic" pitchFamily="34" charset="-128"/>
                <a:cs typeface="Arial" pitchFamily="34" charset="0"/>
              </a:rPr>
              <a:t> Online Sales Portal</a:t>
            </a:r>
          </a:p>
        </p:txBody>
      </p:sp>
    </p:spTree>
    <p:extLst>
      <p:ext uri="{BB962C8B-B14F-4D97-AF65-F5344CB8AC3E}">
        <p14:creationId xmlns:p14="http://schemas.microsoft.com/office/powerpoint/2010/main" val="1890184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511AD9-734D-4CBC-8CD7-51FB3FEE608F}"/>
              </a:ext>
            </a:extLst>
          </p:cNvPr>
          <p:cNvPicPr>
            <a:picLocks noChangeAspect="1"/>
          </p:cNvPicPr>
          <p:nvPr/>
        </p:nvPicPr>
        <p:blipFill rotWithShape="1">
          <a:blip r:embed="rId3">
            <a:clrChange>
              <a:clrFrom>
                <a:srgbClr val="9D9691"/>
              </a:clrFrom>
              <a:clrTo>
                <a:srgbClr val="9D9691">
                  <a:alpha val="0"/>
                </a:srgbClr>
              </a:clrTo>
            </a:clrChange>
            <a:duotone>
              <a:srgbClr val="EEECE1">
                <a:shade val="45000"/>
                <a:satMod val="135000"/>
              </a:srgbClr>
              <a:prstClr val="white"/>
            </a:duotone>
          </a:blip>
          <a:srcRect r="398"/>
          <a:stretch/>
        </p:blipFill>
        <p:spPr>
          <a:xfrm>
            <a:off x="319187" y="987574"/>
            <a:ext cx="8645301" cy="3578126"/>
          </a:xfrm>
          <a:prstGeom prst="rect">
            <a:avLst/>
          </a:prstGeom>
        </p:spPr>
      </p:pic>
      <p:sp>
        <p:nvSpPr>
          <p:cNvPr id="2" name="Titel 1"/>
          <p:cNvSpPr>
            <a:spLocks noGrp="1"/>
          </p:cNvSpPr>
          <p:nvPr>
            <p:ph type="title"/>
          </p:nvPr>
        </p:nvSpPr>
        <p:spPr/>
        <p:txBody>
          <a:bodyPr>
            <a:normAutofit/>
          </a:bodyPr>
          <a:lstStyle/>
          <a:p>
            <a:pPr marL="1587" lvl="1" defTabSz="801688" eaLnBrk="0" hangingPunct="0">
              <a:spcAft>
                <a:spcPts val="0"/>
              </a:spcAft>
              <a:tabLst>
                <a:tab pos="804863" algn="l"/>
              </a:tabLst>
              <a:defRPr/>
            </a:pPr>
            <a:r>
              <a:rPr lang="en-US" sz="2000" b="1" kern="1200" dirty="0">
                <a:latin typeface="+mj-lt"/>
                <a:ea typeface="Verdana"/>
                <a:sym typeface="Verdana"/>
              </a:rPr>
              <a:t>ATOS Services &amp; Solutions For VWFS</a:t>
            </a:r>
            <a:endParaRPr lang="de-DE" sz="2000" b="1" kern="1200" dirty="0">
              <a:latin typeface="+mj-lt"/>
              <a:ea typeface="Verdana"/>
            </a:endParaRPr>
          </a:p>
        </p:txBody>
      </p:sp>
      <p:sp>
        <p:nvSpPr>
          <p:cNvPr id="24" name="Text Box 1028"/>
          <p:cNvSpPr txBox="1">
            <a:spLocks noChangeArrowheads="1"/>
          </p:cNvSpPr>
          <p:nvPr/>
        </p:nvSpPr>
        <p:spPr bwMode="auto">
          <a:xfrm>
            <a:off x="323947" y="1095374"/>
            <a:ext cx="2087813" cy="1223963"/>
          </a:xfrm>
          <a:prstGeom prst="rect">
            <a:avLst/>
          </a:prstGeom>
          <a:noFill/>
          <a:ln w="19050">
            <a:solidFill>
              <a:schemeClr val="accent1">
                <a:lumMod val="75000"/>
              </a:schemeClr>
            </a:solidFill>
            <a:miter lim="800000"/>
            <a:headEnd/>
            <a:tailEnd/>
          </a:ln>
          <a:effectLst/>
        </p:spPr>
        <p:txBody>
          <a:bodyPr tIns="90000"/>
          <a:lstStyle/>
          <a:p>
            <a:pPr algn="ctr" defTabSz="914175">
              <a:spcAft>
                <a:spcPts val="200"/>
              </a:spcAft>
              <a:buClr>
                <a:srgbClr val="0C2D83"/>
              </a:buClr>
              <a:defRPr/>
            </a:pPr>
            <a:r>
              <a:rPr lang="en-GB" sz="1100" b="1" dirty="0">
                <a:latin typeface="+mj-lt"/>
              </a:rPr>
              <a:t>FSO</a:t>
            </a:r>
          </a:p>
          <a:p>
            <a:pPr algn="ctr" defTabSz="914175">
              <a:spcAft>
                <a:spcPts val="200"/>
              </a:spcAft>
              <a:buClr>
                <a:srgbClr val="0C2D83"/>
              </a:buClr>
              <a:defRPr/>
            </a:pPr>
            <a:r>
              <a:rPr lang="en-US" altLang="zh-CN" sz="1000" dirty="0">
                <a:latin typeface="+mj-lt"/>
              </a:rPr>
              <a:t>A mobile solution of on-line application management for sales, dealers and customers in both Retail and Financial Leasing business lines</a:t>
            </a:r>
            <a:endParaRPr lang="en-GB" sz="1000" dirty="0">
              <a:latin typeface="+mj-lt"/>
            </a:endParaRPr>
          </a:p>
        </p:txBody>
      </p:sp>
      <p:sp>
        <p:nvSpPr>
          <p:cNvPr id="25" name="Text Box 1029"/>
          <p:cNvSpPr txBox="1">
            <a:spLocks noChangeArrowheads="1"/>
          </p:cNvSpPr>
          <p:nvPr/>
        </p:nvSpPr>
        <p:spPr bwMode="auto">
          <a:xfrm>
            <a:off x="2458364" y="1093737"/>
            <a:ext cx="2113635" cy="1225600"/>
          </a:xfrm>
          <a:prstGeom prst="rect">
            <a:avLst/>
          </a:prstGeom>
          <a:noFill/>
          <a:ln w="19050">
            <a:solidFill>
              <a:schemeClr val="accent1">
                <a:lumMod val="75000"/>
              </a:schemeClr>
            </a:solidFill>
            <a:miter lim="800000"/>
            <a:headEnd/>
            <a:tailEnd/>
          </a:ln>
          <a:effectLst/>
        </p:spPr>
        <p:txBody>
          <a:bodyPr tIns="90000"/>
          <a:lstStyle/>
          <a:p>
            <a:pPr algn="ctr" defTabSz="914175">
              <a:spcAft>
                <a:spcPts val="200"/>
              </a:spcAft>
              <a:buClr>
                <a:srgbClr val="0C2D83"/>
              </a:buClr>
              <a:defRPr/>
            </a:pPr>
            <a:r>
              <a:rPr lang="en-GB" sz="1100" b="1" dirty="0">
                <a:latin typeface="+mj-lt"/>
              </a:rPr>
              <a:t>CCG</a:t>
            </a:r>
          </a:p>
          <a:p>
            <a:pPr algn="ctr" defTabSz="914175">
              <a:spcAft>
                <a:spcPts val="200"/>
              </a:spcAft>
              <a:buClr>
                <a:srgbClr val="0C2D83"/>
              </a:buClr>
              <a:defRPr/>
            </a:pPr>
            <a:r>
              <a:rPr lang="en-US" altLang="zh-CN" sz="1000" dirty="0"/>
              <a:t>A master social platform (WeChat) integrated with contract information inquiry , customer service, payment channel and other financial functions</a:t>
            </a:r>
            <a:endParaRPr lang="en-GB" sz="1000" dirty="0">
              <a:solidFill>
                <a:srgbClr val="FF0000"/>
              </a:solidFill>
              <a:latin typeface="+mj-lt"/>
            </a:endParaRPr>
          </a:p>
        </p:txBody>
      </p:sp>
      <p:sp>
        <p:nvSpPr>
          <p:cNvPr id="26" name="Text Box 1030"/>
          <p:cNvSpPr txBox="1">
            <a:spLocks noChangeArrowheads="1"/>
          </p:cNvSpPr>
          <p:nvPr/>
        </p:nvSpPr>
        <p:spPr bwMode="auto">
          <a:xfrm>
            <a:off x="6809582" y="3471863"/>
            <a:ext cx="2088232" cy="1079500"/>
          </a:xfrm>
          <a:prstGeom prst="rect">
            <a:avLst/>
          </a:prstGeom>
          <a:noFill/>
          <a:ln w="19050">
            <a:solidFill>
              <a:schemeClr val="accent1">
                <a:lumMod val="75000"/>
              </a:schemeClr>
            </a:solidFill>
            <a:miter lim="800000"/>
            <a:headEnd/>
            <a:tailEnd/>
          </a:ln>
          <a:effectLst/>
        </p:spPr>
        <p:txBody>
          <a:bodyPr tIns="90000"/>
          <a:lstStyle>
            <a:defPPr>
              <a:defRPr lang="zh-CN"/>
            </a:defPPr>
            <a:lvl1pPr algn="ctr" defTabSz="914175">
              <a:spcAft>
                <a:spcPts val="200"/>
              </a:spcAft>
              <a:buClr>
                <a:srgbClr val="0C2D83"/>
              </a:buClr>
              <a:defRPr sz="1100" b="1">
                <a:latin typeface="+mj-lt"/>
              </a:defRPr>
            </a:lvl1pPr>
          </a:lstStyle>
          <a:p>
            <a:r>
              <a:rPr lang="en-GB" dirty="0"/>
              <a:t>BPM (K2)</a:t>
            </a:r>
          </a:p>
          <a:p>
            <a:r>
              <a:rPr lang="en-GB" sz="1000" b="0" dirty="0"/>
              <a:t>System change management, </a:t>
            </a:r>
            <a:r>
              <a:rPr lang="en-US" altLang="zh-CN" sz="1000" b="0" dirty="0"/>
              <a:t>customized development &amp; maintenance for business process management system</a:t>
            </a:r>
            <a:endParaRPr lang="en-GB" sz="1000" b="0" dirty="0"/>
          </a:p>
        </p:txBody>
      </p:sp>
      <p:sp>
        <p:nvSpPr>
          <p:cNvPr id="27" name="Text Box 1031"/>
          <p:cNvSpPr txBox="1">
            <a:spLocks noChangeArrowheads="1"/>
          </p:cNvSpPr>
          <p:nvPr/>
        </p:nvSpPr>
        <p:spPr bwMode="auto">
          <a:xfrm>
            <a:off x="6804249" y="1093737"/>
            <a:ext cx="2088232" cy="1225600"/>
          </a:xfrm>
          <a:prstGeom prst="rect">
            <a:avLst/>
          </a:prstGeom>
          <a:noFill/>
          <a:ln w="19050">
            <a:solidFill>
              <a:schemeClr val="accent1">
                <a:lumMod val="75000"/>
              </a:schemeClr>
            </a:solidFill>
            <a:miter lim="800000"/>
            <a:headEnd/>
            <a:tailEnd/>
          </a:ln>
          <a:effectLst/>
        </p:spPr>
        <p:txBody>
          <a:bodyPr tIns="90000"/>
          <a:lstStyle/>
          <a:p>
            <a:pPr algn="ctr" defTabSz="914175">
              <a:spcAft>
                <a:spcPts val="200"/>
              </a:spcAft>
              <a:buClr>
                <a:srgbClr val="0C2D83"/>
              </a:buClr>
              <a:defRPr/>
            </a:pPr>
            <a:r>
              <a:rPr lang="en-GB" sz="1100" b="1" dirty="0">
                <a:latin typeface="+mj-lt"/>
              </a:rPr>
              <a:t>PMS</a:t>
            </a:r>
          </a:p>
          <a:p>
            <a:pPr algn="ctr" defTabSz="914175">
              <a:spcAft>
                <a:spcPts val="200"/>
              </a:spcAft>
              <a:buClr>
                <a:srgbClr val="0C2D83"/>
              </a:buClr>
              <a:defRPr/>
            </a:pPr>
            <a:r>
              <a:rPr lang="en-GB" sz="1000" dirty="0">
                <a:latin typeface="+mj-lt"/>
              </a:rPr>
              <a:t>A Champaign information management and approval system for brand, marketing, sales, OPE &amp; risk users</a:t>
            </a:r>
          </a:p>
          <a:p>
            <a:pPr algn="ctr" defTabSz="914175">
              <a:spcAft>
                <a:spcPts val="200"/>
              </a:spcAft>
              <a:buClr>
                <a:srgbClr val="0C2D83"/>
              </a:buClr>
              <a:defRPr/>
            </a:pPr>
            <a:endParaRPr lang="en-GB" sz="1000" b="1" dirty="0">
              <a:latin typeface="+mj-lt"/>
            </a:endParaRPr>
          </a:p>
        </p:txBody>
      </p:sp>
      <p:sp>
        <p:nvSpPr>
          <p:cNvPr id="29" name="Text Box 1033"/>
          <p:cNvSpPr txBox="1">
            <a:spLocks noChangeArrowheads="1"/>
          </p:cNvSpPr>
          <p:nvPr/>
        </p:nvSpPr>
        <p:spPr bwMode="auto">
          <a:xfrm>
            <a:off x="319187" y="3471863"/>
            <a:ext cx="2093693" cy="1080764"/>
          </a:xfrm>
          <a:prstGeom prst="rect">
            <a:avLst/>
          </a:prstGeom>
          <a:noFill/>
          <a:ln w="19050">
            <a:solidFill>
              <a:schemeClr val="accent1">
                <a:lumMod val="75000"/>
              </a:schemeClr>
            </a:solidFill>
            <a:miter lim="800000"/>
            <a:headEnd/>
            <a:tailEnd/>
          </a:ln>
          <a:effectLst/>
        </p:spPr>
        <p:txBody>
          <a:bodyPr tIns="90000"/>
          <a:lstStyle/>
          <a:p>
            <a:pPr algn="ctr" defTabSz="914175">
              <a:spcAft>
                <a:spcPts val="200"/>
              </a:spcAft>
              <a:buClr>
                <a:srgbClr val="0C2D83"/>
              </a:buClr>
              <a:defRPr/>
            </a:pPr>
            <a:r>
              <a:rPr lang="en-GB" sz="1100" b="1" dirty="0">
                <a:latin typeface="+mj-lt"/>
              </a:rPr>
              <a:t>V-learn (HR Digital Learning)</a:t>
            </a:r>
          </a:p>
          <a:p>
            <a:pPr algn="ctr" defTabSz="914175">
              <a:spcAft>
                <a:spcPts val="200"/>
              </a:spcAft>
              <a:buClr>
                <a:srgbClr val="0C2D83"/>
              </a:buClr>
              <a:defRPr/>
            </a:pPr>
            <a:r>
              <a:rPr lang="en-GB" sz="1000" dirty="0">
                <a:latin typeface="+mj-lt"/>
              </a:rPr>
              <a:t>Quality assurance and UAT management support for HR systems</a:t>
            </a:r>
            <a:endParaRPr lang="en-GB" sz="1000" b="1" dirty="0">
              <a:latin typeface="+mj-lt"/>
            </a:endParaRPr>
          </a:p>
          <a:p>
            <a:pPr algn="ctr" defTabSz="914175">
              <a:spcAft>
                <a:spcPts val="200"/>
              </a:spcAft>
              <a:buClr>
                <a:srgbClr val="0C2D83"/>
              </a:buClr>
              <a:defRPr/>
            </a:pPr>
            <a:endParaRPr lang="en-GB" sz="1000" b="1" dirty="0">
              <a:latin typeface="+mj-lt"/>
            </a:endParaRPr>
          </a:p>
        </p:txBody>
      </p:sp>
      <p:sp>
        <p:nvSpPr>
          <p:cNvPr id="30" name="Text Box 1034"/>
          <p:cNvSpPr txBox="1">
            <a:spLocks noChangeArrowheads="1"/>
          </p:cNvSpPr>
          <p:nvPr/>
        </p:nvSpPr>
        <p:spPr bwMode="auto">
          <a:xfrm>
            <a:off x="2458364" y="3475030"/>
            <a:ext cx="2113635" cy="1076333"/>
          </a:xfrm>
          <a:prstGeom prst="rect">
            <a:avLst/>
          </a:prstGeom>
          <a:noFill/>
          <a:ln w="19050">
            <a:solidFill>
              <a:schemeClr val="accent1">
                <a:lumMod val="75000"/>
              </a:schemeClr>
            </a:solidFill>
            <a:miter lim="800000"/>
            <a:headEnd/>
            <a:tailEnd/>
          </a:ln>
          <a:effectLst/>
        </p:spPr>
        <p:txBody>
          <a:bodyPr tIns="90000"/>
          <a:lstStyle/>
          <a:p>
            <a:pPr algn="ctr" defTabSz="914175">
              <a:spcAft>
                <a:spcPts val="200"/>
              </a:spcAft>
              <a:buClr>
                <a:srgbClr val="0C2D83"/>
              </a:buClr>
              <a:defRPr/>
            </a:pPr>
            <a:r>
              <a:rPr lang="en-GB" sz="1100" b="1" dirty="0">
                <a:latin typeface="+mj-lt"/>
              </a:rPr>
              <a:t>CALMS</a:t>
            </a:r>
            <a:endParaRPr lang="en-GB" sz="1000" b="1" dirty="0">
              <a:latin typeface="+mj-lt"/>
            </a:endParaRPr>
          </a:p>
          <a:p>
            <a:pPr algn="ctr" defTabSz="914175">
              <a:spcAft>
                <a:spcPts val="200"/>
              </a:spcAft>
              <a:buClr>
                <a:srgbClr val="0C2D83"/>
              </a:buClr>
              <a:defRPr/>
            </a:pPr>
            <a:r>
              <a:rPr lang="en-GB" sz="1000" dirty="0">
                <a:latin typeface="+mj-lt"/>
              </a:rPr>
              <a:t>Professional performance test support for financial core applications</a:t>
            </a:r>
          </a:p>
        </p:txBody>
      </p:sp>
      <p:sp>
        <p:nvSpPr>
          <p:cNvPr id="32" name="Text Box 1036"/>
          <p:cNvSpPr txBox="1">
            <a:spLocks noChangeArrowheads="1"/>
          </p:cNvSpPr>
          <p:nvPr/>
        </p:nvSpPr>
        <p:spPr bwMode="auto">
          <a:xfrm>
            <a:off x="4661022" y="1097012"/>
            <a:ext cx="2094358" cy="1222325"/>
          </a:xfrm>
          <a:prstGeom prst="rect">
            <a:avLst/>
          </a:prstGeom>
          <a:noFill/>
          <a:ln w="19050">
            <a:solidFill>
              <a:schemeClr val="accent1">
                <a:lumMod val="75000"/>
              </a:schemeClr>
            </a:solidFill>
            <a:miter lim="800000"/>
            <a:headEnd/>
            <a:tailEnd/>
          </a:ln>
          <a:effectLst/>
        </p:spPr>
        <p:txBody>
          <a:bodyPr tIns="90000"/>
          <a:lstStyle/>
          <a:p>
            <a:pPr algn="ctr" defTabSz="914175">
              <a:spcAft>
                <a:spcPts val="200"/>
              </a:spcAft>
              <a:buClr>
                <a:srgbClr val="0C2D83"/>
              </a:buClr>
              <a:defRPr/>
            </a:pPr>
            <a:r>
              <a:rPr lang="en-GB" sz="1100" b="1" dirty="0">
                <a:latin typeface="+mj-lt"/>
              </a:rPr>
              <a:t>CPG</a:t>
            </a:r>
          </a:p>
          <a:p>
            <a:pPr algn="ctr" defTabSz="914175">
              <a:spcAft>
                <a:spcPts val="200"/>
              </a:spcAft>
              <a:buClr>
                <a:srgbClr val="0C2D83"/>
              </a:buClr>
              <a:defRPr/>
            </a:pPr>
            <a:r>
              <a:rPr lang="en-US" altLang="zh-CN" sz="1000" dirty="0">
                <a:latin typeface="+mj-lt"/>
              </a:rPr>
              <a:t>A solution to link VWFS core application and commercial banks, communicating accounting and payment information for both Retail and Wholesale business lines</a:t>
            </a:r>
            <a:endParaRPr lang="en-GB" altLang="zh-CN" sz="1000" dirty="0">
              <a:latin typeface="+mj-lt"/>
            </a:endParaRPr>
          </a:p>
        </p:txBody>
      </p:sp>
      <p:sp>
        <p:nvSpPr>
          <p:cNvPr id="34" name="Text Box 1038"/>
          <p:cNvSpPr txBox="1">
            <a:spLocks noChangeArrowheads="1"/>
          </p:cNvSpPr>
          <p:nvPr/>
        </p:nvSpPr>
        <p:spPr bwMode="auto">
          <a:xfrm>
            <a:off x="319188" y="2355851"/>
            <a:ext cx="2093692" cy="1079500"/>
          </a:xfrm>
          <a:prstGeom prst="rect">
            <a:avLst/>
          </a:prstGeom>
          <a:noFill/>
          <a:ln w="19050">
            <a:solidFill>
              <a:schemeClr val="accent1">
                <a:lumMod val="75000"/>
              </a:schemeClr>
            </a:solidFill>
            <a:miter lim="800000"/>
            <a:headEnd/>
            <a:tailEnd/>
          </a:ln>
          <a:effectLst/>
        </p:spPr>
        <p:txBody>
          <a:bodyPr tIns="90000"/>
          <a:lstStyle>
            <a:defPPr>
              <a:defRPr lang="zh-CN"/>
            </a:defPPr>
            <a:lvl1pPr algn="ctr" defTabSz="914175">
              <a:spcAft>
                <a:spcPts val="200"/>
              </a:spcAft>
              <a:buClr>
                <a:srgbClr val="0C2D83"/>
              </a:buClr>
              <a:defRPr sz="1100" b="1">
                <a:latin typeface="+mj-lt"/>
              </a:defRPr>
            </a:lvl1pPr>
          </a:lstStyle>
          <a:p>
            <a:r>
              <a:rPr lang="en-GB" dirty="0"/>
              <a:t>E-Contract</a:t>
            </a:r>
          </a:p>
          <a:p>
            <a:r>
              <a:rPr lang="en-GB" sz="1000" b="0" dirty="0"/>
              <a:t>Project management service and support for business applications</a:t>
            </a:r>
          </a:p>
          <a:p>
            <a:endParaRPr lang="en-GB" dirty="0"/>
          </a:p>
        </p:txBody>
      </p:sp>
      <p:sp>
        <p:nvSpPr>
          <p:cNvPr id="35" name="Text Box 1039"/>
          <p:cNvSpPr txBox="1">
            <a:spLocks noChangeArrowheads="1"/>
          </p:cNvSpPr>
          <p:nvPr/>
        </p:nvSpPr>
        <p:spPr bwMode="auto">
          <a:xfrm>
            <a:off x="6803128" y="2355851"/>
            <a:ext cx="2087216" cy="1074442"/>
          </a:xfrm>
          <a:prstGeom prst="rect">
            <a:avLst/>
          </a:prstGeom>
          <a:noFill/>
          <a:ln w="19050">
            <a:solidFill>
              <a:schemeClr val="accent1">
                <a:lumMod val="75000"/>
              </a:schemeClr>
            </a:solidFill>
            <a:miter lim="800000"/>
            <a:headEnd/>
            <a:tailEnd/>
          </a:ln>
          <a:effectLst/>
        </p:spPr>
        <p:txBody>
          <a:bodyPr tIns="90000"/>
          <a:lstStyle>
            <a:defPPr>
              <a:defRPr lang="zh-CN"/>
            </a:defPPr>
            <a:lvl1pPr algn="ctr" defTabSz="914175">
              <a:spcAft>
                <a:spcPts val="200"/>
              </a:spcAft>
              <a:buClr>
                <a:srgbClr val="0C2D83"/>
              </a:buClr>
              <a:defRPr sz="1100" b="1">
                <a:latin typeface="+mj-lt"/>
              </a:defRPr>
            </a:lvl1pPr>
          </a:lstStyle>
          <a:p>
            <a:r>
              <a:rPr lang="en-GB" dirty="0"/>
              <a:t>SQL Server Upgrade</a:t>
            </a:r>
          </a:p>
          <a:p>
            <a:r>
              <a:rPr lang="en-GB" sz="1000" b="0" dirty="0"/>
              <a:t>Project management &amp; test management support for 38 applications &amp; projects</a:t>
            </a:r>
          </a:p>
        </p:txBody>
      </p:sp>
      <p:sp>
        <p:nvSpPr>
          <p:cNvPr id="36" name="Text Box 1040"/>
          <p:cNvSpPr txBox="1">
            <a:spLocks noChangeArrowheads="1"/>
          </p:cNvSpPr>
          <p:nvPr/>
        </p:nvSpPr>
        <p:spPr bwMode="auto">
          <a:xfrm>
            <a:off x="4661021" y="3476922"/>
            <a:ext cx="2088232" cy="1074441"/>
          </a:xfrm>
          <a:prstGeom prst="rect">
            <a:avLst/>
          </a:prstGeom>
          <a:noFill/>
          <a:ln w="19050">
            <a:solidFill>
              <a:schemeClr val="accent1">
                <a:lumMod val="75000"/>
              </a:schemeClr>
            </a:solidFill>
            <a:miter lim="800000"/>
            <a:headEnd/>
            <a:tailEnd/>
          </a:ln>
          <a:effectLst/>
        </p:spPr>
        <p:txBody>
          <a:bodyPr tIns="90000"/>
          <a:lstStyle/>
          <a:p>
            <a:pPr algn="ctr" defTabSz="914175">
              <a:spcAft>
                <a:spcPts val="200"/>
              </a:spcAft>
              <a:buClr>
                <a:srgbClr val="0C2D83"/>
              </a:buClr>
              <a:defRPr/>
            </a:pPr>
            <a:r>
              <a:rPr lang="en-GB" sz="1100" b="1" dirty="0">
                <a:latin typeface="+mj-lt"/>
              </a:rPr>
              <a:t>Business Intelligence</a:t>
            </a:r>
          </a:p>
          <a:p>
            <a:pPr algn="ctr" defTabSz="914175">
              <a:spcAft>
                <a:spcPts val="200"/>
              </a:spcAft>
              <a:buClr>
                <a:srgbClr val="0C2D83"/>
              </a:buClr>
              <a:defRPr/>
            </a:pPr>
            <a:r>
              <a:rPr lang="en-GB" sz="1000" dirty="0">
                <a:latin typeface="+mj-lt"/>
              </a:rPr>
              <a:t>Project management &amp; business analyst support for 7 BI applications &amp; projects </a:t>
            </a:r>
          </a:p>
        </p:txBody>
      </p:sp>
      <p:grpSp>
        <p:nvGrpSpPr>
          <p:cNvPr id="6" name="Group 5"/>
          <p:cNvGrpSpPr/>
          <p:nvPr/>
        </p:nvGrpSpPr>
        <p:grpSpPr>
          <a:xfrm>
            <a:off x="2458364" y="2355851"/>
            <a:ext cx="4290889" cy="1074442"/>
            <a:chOff x="2458364" y="2355851"/>
            <a:chExt cx="4290889" cy="1074442"/>
          </a:xfrm>
        </p:grpSpPr>
        <p:sp>
          <p:nvSpPr>
            <p:cNvPr id="3" name="Rectangle 2"/>
            <p:cNvSpPr/>
            <p:nvPr/>
          </p:nvSpPr>
          <p:spPr>
            <a:xfrm>
              <a:off x="2458364" y="2355851"/>
              <a:ext cx="4290889" cy="10744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t="25327" b="34974"/>
            <a:stretch/>
          </p:blipFill>
          <p:spPr>
            <a:xfrm>
              <a:off x="3722820" y="2499742"/>
              <a:ext cx="1876404" cy="744892"/>
            </a:xfrm>
            <a:prstGeom prst="rect">
              <a:avLst/>
            </a:prstGeom>
          </p:spPr>
        </p:pic>
      </p:grpSp>
    </p:spTree>
    <p:extLst>
      <p:ext uri="{BB962C8B-B14F-4D97-AF65-F5344CB8AC3E}">
        <p14:creationId xmlns:p14="http://schemas.microsoft.com/office/powerpoint/2010/main" val="1879018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50825" y="133350"/>
            <a:ext cx="8748000" cy="720080"/>
          </a:xfrm>
        </p:spPr>
        <p:txBody>
          <a:bodyPr lIns="91440" tIns="45720" rIns="91440" bIns="45720">
            <a:noAutofit/>
          </a:bodyPr>
          <a:lstStyle/>
          <a:p>
            <a:pPr algn="l"/>
            <a:r>
              <a:rPr lang="en-US" altLang="zh-CN" sz="2400" b="1" dirty="0"/>
              <a:t>WWFS Financial Service China Online (FSO)</a:t>
            </a:r>
            <a:endParaRPr lang="en-GB" sz="2400" b="1" dirty="0">
              <a:solidFill>
                <a:srgbClr val="808080"/>
              </a:solidFill>
            </a:endParaRPr>
          </a:p>
        </p:txBody>
      </p:sp>
      <p:sp>
        <p:nvSpPr>
          <p:cNvPr id="22531" name="Text Placeholder 5"/>
          <p:cNvSpPr>
            <a:spLocks/>
          </p:cNvSpPr>
          <p:nvPr/>
        </p:nvSpPr>
        <p:spPr bwMode="auto">
          <a:xfrm>
            <a:off x="492760" y="3369989"/>
            <a:ext cx="2600325" cy="1182961"/>
          </a:xfrm>
          <a:prstGeom prst="rect">
            <a:avLst/>
          </a:prstGeom>
          <a:noFill/>
          <a:ln w="9525" algn="ctr">
            <a:noFill/>
            <a:miter lim="800000"/>
            <a:headEnd/>
            <a:tailEnd/>
          </a:ln>
        </p:spPr>
        <p:txBody>
          <a:bodyPr lIns="72000" tIns="72000" rIns="36000" bIns="0"/>
          <a:lstStyle/>
          <a:p>
            <a:pPr eaLnBrk="0" hangingPunct="0">
              <a:spcBef>
                <a:spcPct val="20000"/>
              </a:spcBef>
              <a:buClr>
                <a:srgbClr val="0066A1"/>
              </a:buClr>
              <a:buFont typeface="Lucida Sans Unicode" pitchFamily="34" charset="0"/>
              <a:buNone/>
            </a:pPr>
            <a:r>
              <a:rPr lang="en-US" sz="1050" dirty="0">
                <a:solidFill>
                  <a:schemeClr val="tx2"/>
                </a:solidFill>
              </a:rPr>
              <a:t>F</a:t>
            </a:r>
            <a:r>
              <a:rPr lang="en-US" altLang="zh-CN" sz="1050" dirty="0">
                <a:solidFill>
                  <a:schemeClr val="tx2"/>
                </a:solidFill>
              </a:rPr>
              <a:t>inancial Service China Online provides a digital solution of application management for VWFS customers &amp; dealers, in Retail &amp; Financial Leasing business lines.</a:t>
            </a:r>
          </a:p>
        </p:txBody>
      </p:sp>
      <p:sp>
        <p:nvSpPr>
          <p:cNvPr id="11" name="Content Placeholder 9"/>
          <p:cNvSpPr>
            <a:spLocks/>
          </p:cNvSpPr>
          <p:nvPr/>
        </p:nvSpPr>
        <p:spPr bwMode="auto">
          <a:xfrm>
            <a:off x="3200398" y="2461220"/>
            <a:ext cx="5748337" cy="97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0" rIns="0" bIns="0">
            <a:spAutoFit/>
          </a:bodyPr>
          <a:lstStyle>
            <a:lvl1pPr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269875" indent="-268288"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a:spcBef>
                <a:spcPts val="400"/>
              </a:spcBef>
              <a:buClr>
                <a:srgbClr val="0066A1"/>
              </a:buClr>
              <a:buFont typeface="Lucida Sans Unicode" pitchFamily="34" charset="0"/>
              <a:buNone/>
            </a:pPr>
            <a:r>
              <a:rPr lang="en-US" altLang="en-US" sz="1000" b="1" dirty="0">
                <a:solidFill>
                  <a:srgbClr val="0066A1"/>
                </a:solidFill>
                <a:ea typeface="MS PGothic" pitchFamily="34" charset="-128"/>
              </a:rPr>
              <a:t>Solution</a:t>
            </a:r>
            <a:endParaRPr lang="de-DE" altLang="en-US" sz="1000" b="1" dirty="0">
              <a:solidFill>
                <a:srgbClr val="0066A1"/>
              </a:solidFill>
              <a:ea typeface="MS PGothic" pitchFamily="34" charset="-128"/>
            </a:endParaRPr>
          </a:p>
          <a:p>
            <a:pPr lvl="1">
              <a:spcBef>
                <a:spcPts val="400"/>
              </a:spcBef>
              <a:buClr>
                <a:srgbClr val="0066A1"/>
              </a:buClr>
              <a:buFont typeface="Lucida Sans Unicode" pitchFamily="34" charset="0"/>
              <a:buChar char="▶"/>
            </a:pPr>
            <a:r>
              <a:rPr lang="en-US" altLang="en-US" sz="1000" dirty="0">
                <a:solidFill>
                  <a:srgbClr val="000000"/>
                </a:solidFill>
                <a:cs typeface="Arial" pitchFamily="34" charset="0"/>
              </a:rPr>
              <a:t>One-click generation for quotation proposals in mobile phone.</a:t>
            </a:r>
          </a:p>
          <a:p>
            <a:pPr lvl="1">
              <a:spcBef>
                <a:spcPts val="400"/>
              </a:spcBef>
              <a:buClr>
                <a:srgbClr val="0066A1"/>
              </a:buClr>
              <a:buFont typeface="Lucida Sans Unicode" pitchFamily="34" charset="0"/>
              <a:buChar char="▶"/>
            </a:pPr>
            <a:r>
              <a:rPr lang="en-US" altLang="en-US" sz="1000" dirty="0">
                <a:solidFill>
                  <a:srgbClr val="000000"/>
                </a:solidFill>
                <a:cs typeface="Arial" pitchFamily="34" charset="0"/>
              </a:rPr>
              <a:t>On-line application &amp; quick identification for client’s identify information.</a:t>
            </a:r>
          </a:p>
          <a:p>
            <a:pPr lvl="1">
              <a:spcBef>
                <a:spcPts val="400"/>
              </a:spcBef>
              <a:buClr>
                <a:srgbClr val="0066A1"/>
              </a:buClr>
              <a:buFont typeface="Lucida Sans Unicode" pitchFamily="34" charset="0"/>
              <a:buChar char="▶"/>
            </a:pPr>
            <a:r>
              <a:rPr lang="en-US" altLang="en-US" sz="1000" dirty="0">
                <a:solidFill>
                  <a:srgbClr val="000000"/>
                </a:solidFill>
                <a:cs typeface="Arial" pitchFamily="34" charset="0"/>
              </a:rPr>
              <a:t>Real time tracking &amp; reminder for application approval status.</a:t>
            </a:r>
          </a:p>
          <a:p>
            <a:pPr lvl="1">
              <a:spcBef>
                <a:spcPts val="400"/>
              </a:spcBef>
              <a:buClr>
                <a:srgbClr val="0066A1"/>
              </a:buClr>
              <a:buFont typeface="Lucida Sans Unicode" pitchFamily="34" charset="0"/>
              <a:buChar char="▶"/>
            </a:pPr>
            <a:r>
              <a:rPr lang="en-US" altLang="en-US" sz="1000" dirty="0">
                <a:solidFill>
                  <a:srgbClr val="000000"/>
                </a:solidFill>
                <a:cs typeface="Arial" pitchFamily="34" charset="0"/>
              </a:rPr>
              <a:t>Integration with E-contracting (E-signature) system.</a:t>
            </a:r>
          </a:p>
        </p:txBody>
      </p:sp>
      <p:sp>
        <p:nvSpPr>
          <p:cNvPr id="12" name="Content Placeholder 11"/>
          <p:cNvSpPr>
            <a:spLocks/>
          </p:cNvSpPr>
          <p:nvPr/>
        </p:nvSpPr>
        <p:spPr bwMode="auto">
          <a:xfrm>
            <a:off x="3200398" y="3651870"/>
            <a:ext cx="57435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0" rIns="0" bIns="0">
            <a:spAutoFit/>
          </a:bodyPr>
          <a:lstStyle>
            <a:lvl1pPr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269875" indent="-268288"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a:spcBef>
                <a:spcPts val="400"/>
              </a:spcBef>
              <a:buClr>
                <a:srgbClr val="0066A1"/>
              </a:buClr>
              <a:buFont typeface="Lucida Sans Unicode" pitchFamily="34" charset="0"/>
              <a:buNone/>
            </a:pPr>
            <a:r>
              <a:rPr lang="en-US" altLang="en-US" sz="1000" b="1" dirty="0">
                <a:solidFill>
                  <a:srgbClr val="0066A1"/>
                </a:solidFill>
                <a:ea typeface="MS PGothic" pitchFamily="34" charset="-128"/>
              </a:rPr>
              <a:t>Benefit</a:t>
            </a:r>
            <a:endParaRPr lang="de-DE" altLang="en-US" sz="1000" b="1" dirty="0">
              <a:solidFill>
                <a:srgbClr val="0066A1"/>
              </a:solidFill>
              <a:ea typeface="MS PGothic" pitchFamily="34" charset="-128"/>
            </a:endParaRPr>
          </a:p>
          <a:p>
            <a:pPr lvl="1">
              <a:spcBef>
                <a:spcPts val="400"/>
              </a:spcBef>
              <a:buClr>
                <a:srgbClr val="0066A1"/>
              </a:buClr>
              <a:buFont typeface="Lucida Sans Unicode" pitchFamily="34" charset="0"/>
              <a:buChar char="▶"/>
            </a:pPr>
            <a:r>
              <a:rPr lang="en-US" altLang="zh-CN" sz="1000" dirty="0">
                <a:solidFill>
                  <a:srgbClr val="000000"/>
                </a:solidFill>
              </a:rPr>
              <a:t>Increase sales efficiency and mitigate diverting customers to competitors.</a:t>
            </a:r>
          </a:p>
          <a:p>
            <a:pPr lvl="1">
              <a:spcBef>
                <a:spcPts val="400"/>
              </a:spcBef>
              <a:buClr>
                <a:srgbClr val="0066A1"/>
              </a:buClr>
              <a:buFont typeface="Lucida Sans Unicode" pitchFamily="34" charset="0"/>
              <a:buChar char="▶"/>
            </a:pPr>
            <a:r>
              <a:rPr lang="en-US" altLang="zh-CN" sz="1000" dirty="0">
                <a:solidFill>
                  <a:srgbClr val="000000"/>
                </a:solidFill>
              </a:rPr>
              <a:t>Reduce lead time &amp; effort in application process, therefore to improve customer satisfaction.</a:t>
            </a:r>
          </a:p>
          <a:p>
            <a:pPr lvl="1">
              <a:spcBef>
                <a:spcPts val="400"/>
              </a:spcBef>
              <a:buClr>
                <a:srgbClr val="0066A1"/>
              </a:buClr>
              <a:buFont typeface="Lucida Sans Unicode" pitchFamily="34" charset="0"/>
              <a:buChar char="▶"/>
            </a:pPr>
            <a:r>
              <a:rPr lang="en-US" altLang="zh-CN" sz="1000" dirty="0">
                <a:solidFill>
                  <a:srgbClr val="000000"/>
                </a:solidFill>
              </a:rPr>
              <a:t>Standard solution with customized functions to support multiple business lines.</a:t>
            </a:r>
          </a:p>
        </p:txBody>
      </p:sp>
      <p:sp>
        <p:nvSpPr>
          <p:cNvPr id="13" name="Content Placeholder 13"/>
          <p:cNvSpPr>
            <a:spLocks/>
          </p:cNvSpPr>
          <p:nvPr/>
        </p:nvSpPr>
        <p:spPr bwMode="auto">
          <a:xfrm>
            <a:off x="3200399" y="1059582"/>
            <a:ext cx="5748337" cy="128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tIns="0" rIns="0" bIns="0">
            <a:spAutoFit/>
          </a:bodyPr>
          <a:lstStyle>
            <a:lvl1pPr eaLnBrk="0" hangingPunct="0">
              <a:spcBef>
                <a:spcPct val="20000"/>
              </a:spcBef>
              <a:buClr>
                <a:schemeClr val="tx2"/>
              </a:buClr>
              <a:buFont typeface="Lucida Sans Unicode" pitchFamily="34" charset="0"/>
              <a:buChar char="▶"/>
              <a:defRPr sz="1600">
                <a:solidFill>
                  <a:schemeClr val="tx1"/>
                </a:solidFill>
                <a:latin typeface="Verdana" pitchFamily="34" charset="0"/>
                <a:ea typeface="Verdana" pitchFamily="34" charset="0"/>
                <a:cs typeface="Verdana" pitchFamily="34" charset="0"/>
              </a:defRPr>
            </a:lvl1pPr>
            <a:lvl2pPr marL="269875" indent="-268288" eaLnBrk="0" hangingPunct="0">
              <a:spcBef>
                <a:spcPts val="388"/>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2pPr>
            <a:lvl3pPr marL="11430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3pPr>
            <a:lvl4pPr marL="16002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4pPr>
            <a:lvl5pPr marL="2057400" indent="-228600" eaLnBrk="0" hangingPunct="0">
              <a:spcBef>
                <a:spcPct val="20000"/>
              </a:spcBef>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5pPr>
            <a:lvl6pPr marL="25146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6pPr>
            <a:lvl7pPr marL="29718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7pPr>
            <a:lvl8pPr marL="34290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8pPr>
            <a:lvl9pPr marL="3886200" indent="-228600" eaLnBrk="0" fontAlgn="base" hangingPunct="0">
              <a:spcBef>
                <a:spcPct val="20000"/>
              </a:spcBef>
              <a:spcAft>
                <a:spcPct val="0"/>
              </a:spcAft>
              <a:buClr>
                <a:schemeClr val="tx2"/>
              </a:buClr>
              <a:buFont typeface="Arial" pitchFamily="34" charset="0"/>
              <a:buChar char="»"/>
              <a:defRPr sz="1600">
                <a:solidFill>
                  <a:schemeClr val="tx1"/>
                </a:solidFill>
                <a:latin typeface="Verdana" pitchFamily="34" charset="0"/>
                <a:ea typeface="Verdana" pitchFamily="34" charset="0"/>
                <a:cs typeface="Verdana" pitchFamily="34" charset="0"/>
              </a:defRPr>
            </a:lvl9pPr>
          </a:lstStyle>
          <a:p>
            <a:pPr>
              <a:spcBef>
                <a:spcPts val="400"/>
              </a:spcBef>
              <a:buClr>
                <a:srgbClr val="0066A1"/>
              </a:buClr>
              <a:buFont typeface="Lucida Sans Unicode" pitchFamily="34" charset="0"/>
              <a:buNone/>
            </a:pPr>
            <a:r>
              <a:rPr lang="en-US" altLang="en-US" sz="1000" b="1" dirty="0">
                <a:solidFill>
                  <a:srgbClr val="0066A1"/>
                </a:solidFill>
                <a:ea typeface="MS PGothic" pitchFamily="34" charset="-128"/>
              </a:rPr>
              <a:t>Business Challenge</a:t>
            </a:r>
            <a:endParaRPr lang="en-US" altLang="en-US" sz="1000" dirty="0">
              <a:solidFill>
                <a:srgbClr val="000000"/>
              </a:solidFill>
              <a:cs typeface="Arial" pitchFamily="34" charset="0"/>
            </a:endParaRPr>
          </a:p>
          <a:p>
            <a:pPr lvl="1">
              <a:spcBef>
                <a:spcPts val="400"/>
              </a:spcBef>
              <a:buClr>
                <a:srgbClr val="0066A1"/>
              </a:buClr>
              <a:buFont typeface="Lucida Sans Unicode" pitchFamily="34" charset="0"/>
              <a:buChar char="▶"/>
            </a:pPr>
            <a:r>
              <a:rPr lang="en-US" altLang="zh-CN" sz="1000" dirty="0">
                <a:solidFill>
                  <a:srgbClr val="000000"/>
                </a:solidFill>
              </a:rPr>
              <a:t>Direct sales manually calculates the quotation proposals for different financial products in applications.</a:t>
            </a:r>
          </a:p>
          <a:p>
            <a:pPr lvl="1">
              <a:spcBef>
                <a:spcPts val="400"/>
              </a:spcBef>
              <a:buClr>
                <a:srgbClr val="0066A1"/>
              </a:buClr>
              <a:buFont typeface="Lucida Sans Unicode" pitchFamily="34" charset="0"/>
              <a:buChar char="▶"/>
            </a:pPr>
            <a:r>
              <a:rPr lang="en-US" altLang="zh-CN" sz="1000" dirty="0">
                <a:solidFill>
                  <a:srgbClr val="000000"/>
                </a:solidFill>
              </a:rPr>
              <a:t>It takes time &amp; effort to verify applicant’s identity information. </a:t>
            </a:r>
          </a:p>
          <a:p>
            <a:pPr lvl="1">
              <a:spcBef>
                <a:spcPts val="400"/>
              </a:spcBef>
              <a:buClr>
                <a:srgbClr val="0066A1"/>
              </a:buClr>
              <a:buFont typeface="Lucida Sans Unicode" pitchFamily="34" charset="0"/>
              <a:buChar char="▶"/>
            </a:pPr>
            <a:r>
              <a:rPr lang="en-US" altLang="zh-CN" sz="1000" dirty="0">
                <a:solidFill>
                  <a:srgbClr val="000000"/>
                </a:solidFill>
              </a:rPr>
              <a:t>Application approval flow is not transparent for client. </a:t>
            </a:r>
          </a:p>
          <a:p>
            <a:pPr lvl="1">
              <a:spcBef>
                <a:spcPts val="400"/>
              </a:spcBef>
              <a:buClr>
                <a:srgbClr val="0066A1"/>
              </a:buClr>
              <a:buFont typeface="Lucida Sans Unicode" pitchFamily="34" charset="0"/>
              <a:buChar char="▶"/>
            </a:pPr>
            <a:r>
              <a:rPr lang="en-US" altLang="zh-CN" sz="1000" dirty="0">
                <a:solidFill>
                  <a:srgbClr val="000000"/>
                </a:solidFill>
              </a:rPr>
              <a:t>More competitors start to use digital solutions to improve customer experience &amp; visualization.</a:t>
            </a:r>
          </a:p>
        </p:txBody>
      </p:sp>
      <p:pic>
        <p:nvPicPr>
          <p:cNvPr id="2" name="Picture 1">
            <a:extLst>
              <a:ext uri="{FF2B5EF4-FFF2-40B4-BE49-F238E27FC236}">
                <a16:creationId xmlns:a16="http://schemas.microsoft.com/office/drawing/2014/main" id="{E64724B6-5468-4A3B-A8B0-876668C077A1}"/>
              </a:ext>
            </a:extLst>
          </p:cNvPr>
          <p:cNvPicPr>
            <a:picLocks noChangeAspect="1"/>
          </p:cNvPicPr>
          <p:nvPr/>
        </p:nvPicPr>
        <p:blipFill>
          <a:blip r:embed="rId3"/>
          <a:stretch>
            <a:fillRect/>
          </a:stretch>
        </p:blipFill>
        <p:spPr>
          <a:xfrm>
            <a:off x="683568" y="1107121"/>
            <a:ext cx="1798841" cy="2067786"/>
          </a:xfrm>
          <a:prstGeom prst="rect">
            <a:avLst/>
          </a:prstGeom>
        </p:spPr>
      </p:pic>
    </p:spTree>
    <p:extLst>
      <p:ext uri="{BB962C8B-B14F-4D97-AF65-F5344CB8AC3E}">
        <p14:creationId xmlns:p14="http://schemas.microsoft.com/office/powerpoint/2010/main" val="1076766283"/>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NVSGu6RURHO1Fp6M33Ou2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yjp_cXqITG2zaY_cImMBx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a0CGJ8gdRVCCNJ0hm36Yn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u1fqJP4tQe2sBWjnq1Eq3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RtmaxltMTN6iF9pPFgwwQ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gfEh3nE.Rmao1c257yPu0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PPDE_ELnQP679MXcIF8rD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yLmaEfoCQtuPSGSfHmrps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pAGx6agEQ0uetf8atUsky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DqzEeJlWS1GbDtVvBuDCk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A9GdQVGkEF4xSLbW5h3E9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77V.mNZYSnWohdfxyLvka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Yy1m_AfrSWuj.H4ss552S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svS331uwTp6rTg_AGpUTR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gIqQtBtOTMWNNN8O6H9Zc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EDjIW1vTHqeJsmT0keou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TAyvTZjPS_CD73pT0HcAw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fHzQQNysSyOgiQM.AFQzv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kii6plRATYilkSIGq0MYB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_Ve6JPER2q._CXWYv.WBA"/>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LhWeujRERUal3Pm7kcx_m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AFaPU3.FSzuhZnn2t3qpw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KXUnyBpKSIGoEUJ1n05MW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cSJTKrl2RtO5HAKCJxitG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rluwV9oIRxCDnoFIIJ37L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9d.Q1alWR0WwX0eRq2f8r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EOChL.KbQfO3uqFFR.Su0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ycwTPhb2RyqbNeeYV4xBL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xb2lnQ2ETg.PsV3jR_H2V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O1qY2oxWQ.uSIJCuDcIV.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tPNX04lGTGWuAqOxFhkoK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Ab32pWK1Q8i8V8qjsXXCe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f2SqD.YPRw6xmMZzkKSxL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E4vDvNoaRPyDR2ezDZ.sH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U4zq8oaIQNeqT1UwDy_0s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yJNiX26HSN.Gobpexe1FU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XI2CTotzTJuAlQlUdmLCT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ds0dC9TGTWe_HijXKdJv3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JbZkzuMKSo.TgTy3c0eByw"/>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KedaY21rRLSF218WNoq3s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uuQmXkRmTpmQWtSObmez7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6ar3HgsaRL6N_6KTo6SFNA"/>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YqS7ZMWpSAyRboRKHo1t6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R5Nx0GecQFKoyItsrFWxM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u90Q753nQ6ysdbHNWy2JB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1c0Etqx0TASP62sQIyav8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U_KjMebjTEquzfCC27dxY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uOUpxANIRmuw4tDiCWe31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2avlk3HPTGqx0kUfAtEbEw"/>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q8YwWfOYRT2GuRZBTebbP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jp8gCFcnSdypI6nWZ06Img"/>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dP1bMcaQT_Wq4I_ANHwdF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C_Jk0OGXTfG4SCjJdR4w3Q"/>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Pxc8dXMtQca6UEEKyJML9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n3uZZ9S8ROa_fVJn0Qy93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eZPl49A7SvWscY6Ye_LTG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KMexQEApRZSBtn98DxIao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Wec5kq_eQUmLxFrxPuQfyg"/>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uxHdCytXS9S4f1bqTIFz2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9TXykp8CQWikIy3Ov60bxA"/>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9ldx2BEfSTyQ__q8lgbBh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loLlD_xyQhmzhxh7EQiAfQ"/>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2IF.uqjQSmKdDvvFQFDuB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0prk7bSGSZqL0Fb_VFGgWQ"/>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x1oKNAxhRsKPkNTM3a.Uww"/>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lQu_7_2iSIGH4mbT_piiTQ"/>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bkNms372RQGuW05hO2YNbw"/>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RXqJsILyQ4Wfx7d55W2fXg"/>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Qxe_KInORPOzPWX46LsGS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a9HJosHfTV.5HHTS1iy6r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RaRqM4P.SyyEG_KpfHgTwg"/>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mmZDcUD.SqerEO_iF7kkxQ"/>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E1JFJq7XSPORWLjMPFG77A"/>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duzixGFT2y2U49mHSrpi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UPukWzkvQ.mcnnfd73WSj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CXMzTFlLQJCnwGDJA9zwE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DoJNeks5RXmlT4aj_023x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g0_3pAF7SJaAV.USRrBrr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tEeEZgCTSqqjJol3JucgQ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Dxb1kBnRRm.7k7aY3PkN3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Mvsstl9PQGmbG5IvFY8IQg"/>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6Y37_442TDG67m5iEdL0K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bpZ5LOBsSpK06PHRDxWa0A"/>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FsQtFB2NSy6dWbtKioV5Z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kBfdQJucQlmNFHLSYCi4c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GzlnSluwTr.Dj5OirD2_7w"/>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n7kIKvuVTrCWKHT_8Y_p_w"/>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LwhN5PXaRB6fCQ_xlkRr3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I5icI4YsT0iniCgRuRhxQQ"/>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iAI8LeZJT4Kh_CyapDHxe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sJM.jTQ9Qry61UoNm_iBuw"/>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pPHSGdr1Q5ucJB_0WgM8mQ"/>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5Nj8jjrbSXuhHmcqUYVb1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ozytJucSRSCdg3DrLVrjpg"/>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OtPuEmLtQlOtfjBAE0goE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FHXTYQdBR_iFvjQHfTCr8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xa0mrfgdRWahpl3XRwhdf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pdb0qkhnS1GeA024FLuQb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YV7TTmmhRLiFWZjOsbg12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ZFf7U1jjR2Kr_DxbusNJBg"/>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qyJNlI4VS5eKbYbTR3hLU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Mrln6q.PSu.f8Zlzj45JCQ"/>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7SuI_T1dQ7W84VJCpPu.ew"/>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gMJQbKx7TrqMNRjcF9BTYw"/>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EhLV.XyISqGGJMDD_w.qgg"/>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vhbLTazTRR6BMPt2capWL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ML7_c3Z8SV27YXuD18tkH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GyTENSq1TkeIoJ4yznRo8g"/>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oJv9rJWGQ1i9tPsgQSwWB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vwADCRKkT6aCha3f1zQb3Q"/>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6wRP__lsSLKdjd_5eQE.Z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w65lC3baTaqNOlqGsbJFB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aroGCDwwQ.2jQpUY4npkt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2aU009qaS8Wef85V9Jkjyg"/>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_O8kov2S4ONPC.i5zrbQ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LjC9VffVQh.jYbvxL95Vd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ls7QF0YbQr6Lr9u2daxO1w"/>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ryuhMWSISu.MImM9J7gkE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opnE8boMRgCQAZvXuZf3o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jTrBZviBT8KGPTqlC1BC7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_wITCwHNQDW0K8z3ZnQX5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nwTGY2tsT2GzNrf5ZytT3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vMILwYofTdemNTGB1u7zFA"/>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X5nPFIyOST.ITbXmNKpJn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x2_cVkc.S6.fYEOgQ1IEZA"/>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qvdrM41ASb.RdOO.f_JJlA"/>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39VF7hdSDqUwx5mMsH5ZA"/>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KQRExszFRDejmX4P0Ae5lQ"/>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aBcXQ8KyRZiZwn_XWoeHZ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TuUfRbmbQRmJNlWag_h7MA"/>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_F1UJX3aTnOhdqBRxImv3Q"/>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Jk8UTbPsR9m65jly33jeYA"/>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rio_19HcS7SXNoeXJlcX.w"/>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OYf8mifpT7y9tnXoD5plYw"/>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NPNdPK40TyiB6IzUlto1y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O6Ng8jSJTm2FP9W4634Ci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SSOJ0xoqSW.AnOgjOt9mn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mW2IyA8JTrC2jnzl3WXez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wtpwp87wQY6.fVlXKxIlyg"/>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E459ibM9RO2_oXHuQxaN9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6VoUvmZrRN6qBmEh4q4q0Q"/>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QRAaITGjSeK1pD11rDZ2bQ"/>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Fc_Tj2n_QOO9xBm34swVLA"/>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0qWEJjYnTiagdgqhJsK0pg"/>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IMn73RC1Rja0MnLPot.k_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PZ2LzsODRfS7VWtlZQsaUg"/>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na_maC0tSkujAI554eS96A"/>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fmnVMlb.RA2Znaw5olQ3Ag"/>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rxRgwfHaS6WIk27jtjHSa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zQ3aCgGTQyaa_jx4F2NANA"/>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pYWo2AdXSbS3iMImJ9Rrf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eBYYTa5MTFeej25LRIykk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ywc2v9rfS1S2V0gHNH3RBQ"/>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_DMUHySfS46XWr1M0OI07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ksSPcAHUQ_utewAhcSaqcg"/>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IOK2aPl6SJiVliXa6Ht5kg"/>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zKB3PkrjQq6A1r68I2LWG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S67FnHwSN6K4yOsuO8RdA"/>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3XGQrJYgSJO8HuAEKK5Qh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OxV7cCIbSdaP870lrgHAMQ"/>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FG34jPIcQeGbnDeQ4ie4QA"/>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nfwKegCETFK2CxwFjHHcQ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00NlTx.iQiqdmK41aysnx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u09.khmvRaaFlY.c4ofJ5Q"/>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d7x4duqxSFGY5LKxpgwWjA"/>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MT8C.eD0TDGSCMfwj0Iz_w"/>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vfiYrDC7TOC0ZKjL2NLgmg"/>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sfnm5uedTkqtKlhjsBgwh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WU.vhgkySV2gNrQYrZavY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Thx_ewF1Szqb5RY28boj4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lXiH4B_iSWqtZuUboltP_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fXnHMSdOMJhhjNT6GZkKb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5HHagqUwS7mGtmGMfrk_S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u.mpw7XPSre9oX1WobIvs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M9IKYuY2StedZ7MIjZvTe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m.gqrKUWR2yVyNbKgeaqi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fPTLbsl1Qb2eiHkSjOTj8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DJRnkwAsTzqVc0IZGpU3m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mJ8J1xMKQRumC0VcROQHR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ZAA914JRzOBXHeEHjzSS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VyetFDM2TQC26u_pVvMmw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L2Pmlt0oTYWreHYtkWgPo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xfYigFBbR0GuN7r6sZwvO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KyMXOm1gSXW32GMXisPZV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GtWRgFr7RPq6n3iChHZqg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2WnYQJnoRICyu_bA.PMOp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SDdewEP0SPO_gGlaVZBNX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G4gfNQMVRtGUn5TXKBUmJ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xe1AyveJSVKtQGDEs9e0V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x2cFf8bpTtac7aPRg_2wy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1fOTqWv5RRGu8ktVN5iB.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K8LYFjkqQd2p5PFtkJJxt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C8XjU9w5QfaRIpssrJok0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zUYly813TGK8HvjPzEurj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CjQON5SiSz.6ST8nL0fbw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dS8tbqZxRkSmrgctr94_G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FPHvBDl7Qd6gWeiEcYwKp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zjW8kfroSYWqctDG.CeIs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YNqExURR6GZzMJK.6BAh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FPZh1UC4QYuaeNXdkHSs8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1SgZthYzQnylPKPO5s.xz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lOKgxvISQk.eED5deM7bt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VRHdlZo2Q.G4wptvst0E1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P1z1QgNjQvCdp6pEqVgqm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Eo2Qkt.dTXOQIWESuXI3W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3lNx9KtqQs2_ielox57K0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Lj2AREpZSCCh8WrERpGhP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zuwGhLxLRzmCpSVXTjbUU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p69T_4TnRK.wXfXJPp1dn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glCqjQy5Q7KBzugoU4dtZ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MMt12vPTdyD9RuysSGWB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UbzA97wTTrCD3nH._BE9m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bXcuivipQOqICvX.l4rLy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abqt0efAR3ucO2Xbh1mwY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u6xc2j70TMC9q1DmYCVCE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jv37W8AuTUer.hRIw_AQy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wyxiIdUOTdaAY.RoHuZ3D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wst96Ao.T4eAIQQwwNHos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K.oKyj4fQdm_3C9WQSRBg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tku90Xf5SYGK0iwd1Wdb2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91TsUPlHQNy1Mm8g4ThPv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xKV_4zWUTX6lk.f2_8qyo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OrLr0F42TD.KYMVOaLxhw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Ug1YyU0QSyuT2zjQOZLO3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zTBkV27CTOCGiPBMIJs39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ULXhPoGXQUmkceglZMLFU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OsviQQlvROafMYX5jHCbH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8uY79JiFR6CBS_7BBGsUZ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btfUrBFDRxe.w.PJXW1al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piznbLwfRr.I2HSr5IoLR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yl58iu0mToqhyNve_gzz2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6DsJOwtCQiiteiVh_XxPi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VzVfHKbCQ.iBq3VYAr8QX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VJlaRxUITHS.1FOdkjTx.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0fZ0DpfzQZuoLu0t1J8_X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P5GmkfqiTU.H9lqmh_c0T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K5fTsRCmTj._iRTZYFq9X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QlwegFTcTdWy92Aye3aYZQ"/>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FtlbWxykQ4SN_fJwg5e.U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uFnH2YliTGaA5a9ztdJYS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P1qO95DATV6wK73qcdOJR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NZWsJwF2T1WTEiPmW7tBzw"/>
</p:tagLst>
</file>

<file path=ppt/theme/theme1.xml><?xml version="1.0" encoding="utf-8"?>
<a:theme xmlns:a="http://schemas.openxmlformats.org/drawingml/2006/main" name="Atos v4.0">
  <a:themeElements>
    <a:clrScheme name="Atos Theme">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onception personnalisée">
  <a:themeElements>
    <a:clrScheme name="1_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onception personnalisée">
      <a:majorFont>
        <a:latin typeface="Verdana"/>
        <a:ea typeface="宋体"/>
        <a:cs typeface="Verdana"/>
      </a:majorFont>
      <a:minorFont>
        <a:latin typeface="Verdana"/>
        <a:ea typeface="宋体"/>
        <a:cs typeface="Verdan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a:noFill/>
        </a:ln>
      </a:spPr>
      <a:bodyPr vert="horz" wrap="square" lIns="0" tIns="0" rIns="0" bIns="0" numCol="1" anchor="ctr" anchorCtr="0" compatLnSpc="1"/>
      <a:lstStyle>
        <a:defPPr marL="0" marR="0" indent="0" algn="ctr" defTabSz="914400" rtl="0" eaLnBrk="1" fontAlgn="base" latinLnBrk="0" hangingPunct="1">
          <a:lnSpc>
            <a:spcPct val="100000"/>
          </a:lnSpc>
          <a:spcBef>
            <a:spcPct val="50000"/>
          </a:spcBef>
          <a:spcAft>
            <a:spcPct val="0"/>
          </a:spcAft>
          <a:buClr>
            <a:schemeClr val="bg2"/>
          </a:buClr>
          <a:buSzTx/>
          <a:buFont typeface="Wingdings" panose="05000000000000000000" pitchFamily="2" charset="2"/>
          <a:buNone/>
          <a:defRPr kumimoji="0" lang="en-US" sz="1000" b="1" i="0" u="none" strike="noStrike" cap="none" normalizeH="0" baseline="0" smtClean="0">
            <a:ln>
              <a:noFill/>
            </a:ln>
            <a:solidFill>
              <a:srgbClr val="000066"/>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2"/>
        </a:solidFill>
        <a:ln>
          <a:noFill/>
        </a:ln>
      </a:spPr>
      <a:bodyPr vert="horz" wrap="square" lIns="0" tIns="0" rIns="0" bIns="0" numCol="1" anchor="ctr" anchorCtr="0" compatLnSpc="1"/>
      <a:lstStyle>
        <a:defPPr marL="0" marR="0" indent="0" algn="ctr" defTabSz="914400" rtl="0" eaLnBrk="1" fontAlgn="base" latinLnBrk="0" hangingPunct="1">
          <a:lnSpc>
            <a:spcPct val="100000"/>
          </a:lnSpc>
          <a:spcBef>
            <a:spcPct val="50000"/>
          </a:spcBef>
          <a:spcAft>
            <a:spcPct val="0"/>
          </a:spcAft>
          <a:buClr>
            <a:schemeClr val="bg2"/>
          </a:buClr>
          <a:buSzTx/>
          <a:buFont typeface="Wingdings" panose="05000000000000000000" pitchFamily="2" charset="2"/>
          <a:buNone/>
          <a:defRPr kumimoji="0" lang="en-US" sz="1000" b="1" i="0" u="none" strike="noStrike" cap="none" normalizeH="0" baseline="0" smtClean="0">
            <a:ln>
              <a:noFill/>
            </a:ln>
            <a:solidFill>
              <a:srgbClr val="000066"/>
            </a:solidFill>
            <a:effectLst/>
            <a:latin typeface="Arial" panose="020B0604020202020204" pitchFamily="34" charset="0"/>
            <a:cs typeface="Arial" panose="020B0604020202020204" pitchFamily="34" charset="0"/>
          </a:defRPr>
        </a:defPPr>
      </a:lstStyle>
    </a:lnDef>
  </a:objectDefaults>
  <a:extraClrSchemeLst>
    <a:extraClrScheme>
      <a:clrScheme name="1_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onception personnalisé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onception personnalisé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onception personnalisé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onception personnalisé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onception personnalisé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onception personnalisé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onception personnalisé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onception personnalisé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onception personnalisé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onception personnalisé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onception personnalisé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onception personnalisée">
  <a:themeElements>
    <a:clrScheme name="1_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onception personnalisée">
      <a:majorFont>
        <a:latin typeface="Verdana"/>
        <a:ea typeface="宋体"/>
        <a:cs typeface="Verdana"/>
      </a:majorFont>
      <a:minorFont>
        <a:latin typeface="Verdana"/>
        <a:ea typeface="宋体"/>
        <a:cs typeface="Verdan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a:noFill/>
        </a:ln>
        <a:effectLst/>
        <a:extLst>
          <a:ext uri="{91240B29-F687-4F45-9708-019B960494DF}">
            <a14:hiddenLine xmlns:a14="http://schemas.microsoft.com/office/drawing/2010/main" w="6350"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bg2"/>
          </a:buClr>
          <a:buSzTx/>
          <a:buFont typeface="Wingdings" pitchFamily="2" charset="2"/>
          <a:buNone/>
          <a:tabLst/>
          <a:defRPr kumimoji="0" lang="en-US" sz="1000" b="1" i="0" u="none" strike="noStrike" cap="none" normalizeH="0" baseline="0" smtClean="0">
            <a:ln>
              <a:noFill/>
            </a:ln>
            <a:solidFill>
              <a:srgbClr val="000066"/>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2"/>
        </a:solidFill>
        <a:ln>
          <a:noFill/>
        </a:ln>
        <a:effectLst/>
        <a:extLst>
          <a:ext uri="{91240B29-F687-4F45-9708-019B960494DF}">
            <a14:hiddenLine xmlns:a14="http://schemas.microsoft.com/office/drawing/2010/main" w="6350"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
            <a:schemeClr val="bg2"/>
          </a:buClr>
          <a:buSzTx/>
          <a:buFont typeface="Wingdings" pitchFamily="2" charset="2"/>
          <a:buNone/>
          <a:tabLst/>
          <a:defRPr kumimoji="0" lang="en-US" sz="1000" b="1" i="0" u="none" strike="noStrike" cap="none" normalizeH="0" baseline="0" smtClean="0">
            <a:ln>
              <a:noFill/>
            </a:ln>
            <a:solidFill>
              <a:srgbClr val="000066"/>
            </a:solidFill>
            <a:effectLst/>
            <a:latin typeface="Arial" charset="0"/>
            <a:cs typeface="Arial" charset="0"/>
          </a:defRPr>
        </a:defPPr>
      </a:lstStyle>
    </a:lnDef>
  </a:objectDefaults>
  <a:extraClrSchemeLst>
    <a:extraClrScheme>
      <a:clrScheme name="1_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onception personnalisé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onception personnalisé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onception personnalisé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onception personnalisé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onception personnalisé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onception personnalisé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onception personnalisé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onception personnalisé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onception personnalisé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onception personnalisé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onception personnalisé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Conception personnalisée">
  <a:themeElements>
    <a:clrScheme name="1_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onception personnalisée">
      <a:majorFont>
        <a:latin typeface="Verdana"/>
        <a:ea typeface="宋体"/>
        <a:cs typeface="Verdana"/>
      </a:majorFont>
      <a:minorFont>
        <a:latin typeface="Verdana"/>
        <a:ea typeface="宋体"/>
        <a:cs typeface="Verdan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a:noFill/>
        </a:ln>
      </a:spPr>
      <a:bodyPr vert="horz" wrap="square" lIns="0" tIns="0" rIns="0" bIns="0" numCol="1" anchor="ctr" anchorCtr="0" compatLnSpc="1"/>
      <a:lstStyle>
        <a:defPPr marL="0" marR="0" indent="0" algn="ctr" defTabSz="914400" rtl="0" eaLnBrk="1" fontAlgn="base" latinLnBrk="0" hangingPunct="1">
          <a:lnSpc>
            <a:spcPct val="100000"/>
          </a:lnSpc>
          <a:spcBef>
            <a:spcPct val="50000"/>
          </a:spcBef>
          <a:spcAft>
            <a:spcPct val="0"/>
          </a:spcAft>
          <a:buClr>
            <a:schemeClr val="bg2"/>
          </a:buClr>
          <a:buSzTx/>
          <a:buFont typeface="Wingdings" panose="05000000000000000000" pitchFamily="2" charset="2"/>
          <a:buNone/>
          <a:defRPr kumimoji="0" lang="en-US" sz="1000" b="1" i="0" u="none" strike="noStrike" cap="none" normalizeH="0" baseline="0" smtClean="0">
            <a:ln>
              <a:noFill/>
            </a:ln>
            <a:solidFill>
              <a:srgbClr val="000066"/>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2"/>
        </a:solidFill>
        <a:ln>
          <a:noFill/>
        </a:ln>
      </a:spPr>
      <a:bodyPr vert="horz" wrap="square" lIns="0" tIns="0" rIns="0" bIns="0" numCol="1" anchor="ctr" anchorCtr="0" compatLnSpc="1"/>
      <a:lstStyle>
        <a:defPPr marL="0" marR="0" indent="0" algn="ctr" defTabSz="914400" rtl="0" eaLnBrk="1" fontAlgn="base" latinLnBrk="0" hangingPunct="1">
          <a:lnSpc>
            <a:spcPct val="100000"/>
          </a:lnSpc>
          <a:spcBef>
            <a:spcPct val="50000"/>
          </a:spcBef>
          <a:spcAft>
            <a:spcPct val="0"/>
          </a:spcAft>
          <a:buClr>
            <a:schemeClr val="bg2"/>
          </a:buClr>
          <a:buSzTx/>
          <a:buFont typeface="Wingdings" panose="05000000000000000000" pitchFamily="2" charset="2"/>
          <a:buNone/>
          <a:defRPr kumimoji="0" lang="en-US" sz="1000" b="1" i="0" u="none" strike="noStrike" cap="none" normalizeH="0" baseline="0" smtClean="0">
            <a:ln>
              <a:noFill/>
            </a:ln>
            <a:solidFill>
              <a:srgbClr val="000066"/>
            </a:solidFill>
            <a:effectLst/>
            <a:latin typeface="Arial" panose="020B0604020202020204" pitchFamily="34" charset="0"/>
            <a:cs typeface="Arial" panose="020B0604020202020204" pitchFamily="34" charset="0"/>
          </a:defRPr>
        </a:defPPr>
      </a:lstStyle>
    </a:lnDef>
  </a:objectDefaults>
  <a:extraClrSchemeLst>
    <a:extraClrScheme>
      <a:clrScheme name="1_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onception personnalisé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onception personnalisé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onception personnalisé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onception personnalisé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onception personnalisé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onception personnalisé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onception personnalisé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onception personnalisé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onception personnalisé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onception personnalisé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onception personnalisé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Atos Theme">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themeOverride>
</file>

<file path=docProps/app.xml><?xml version="1.0" encoding="utf-8"?>
<Properties xmlns="http://schemas.openxmlformats.org/officeDocument/2006/extended-properties" xmlns:vt="http://schemas.openxmlformats.org/officeDocument/2006/docPropsVTypes">
  <Template/>
  <TotalTime>0</TotalTime>
  <Words>2979</Words>
  <Application>Microsoft Macintosh PowerPoint</Application>
  <PresentationFormat>On-screen Show (16:9)</PresentationFormat>
  <Paragraphs>641</Paragraphs>
  <Slides>33</Slides>
  <Notes>24</Notes>
  <HiddenSlides>0</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33</vt:i4>
      </vt:variant>
    </vt:vector>
  </HeadingPairs>
  <TitlesOfParts>
    <vt:vector size="51" baseType="lpstr">
      <vt:lpstr>BMW Group Condensed</vt:lpstr>
      <vt:lpstr>BMWTypeCondensedLight</vt:lpstr>
      <vt:lpstr>微软雅黑</vt:lpstr>
      <vt:lpstr>Segoe UI</vt:lpstr>
      <vt:lpstr>Segoe UI Light</vt:lpstr>
      <vt:lpstr>Arial</vt:lpstr>
      <vt:lpstr>Calibri</vt:lpstr>
      <vt:lpstr>Lucida Sans</vt:lpstr>
      <vt:lpstr>Lucida Sans Unicode</vt:lpstr>
      <vt:lpstr>Symbol</vt:lpstr>
      <vt:lpstr>Times New Roman</vt:lpstr>
      <vt:lpstr>Verdana</vt:lpstr>
      <vt:lpstr>Wingdings</vt:lpstr>
      <vt:lpstr>Atos v4.0</vt:lpstr>
      <vt:lpstr>1_Conception personnalisée</vt:lpstr>
      <vt:lpstr>2_Conception personnalisée</vt:lpstr>
      <vt:lpstr>3_Conception personnalisée</vt:lpstr>
      <vt:lpstr>think-cell Slide</vt:lpstr>
      <vt:lpstr>e-Application</vt:lpstr>
      <vt:lpstr>Agenda</vt:lpstr>
      <vt:lpstr>Atos Introduction</vt:lpstr>
      <vt:lpstr>Atos at a glance Integrated Digital Services Leader – #1 in Europe</vt:lpstr>
      <vt:lpstr>Atos in China  At-a-glance</vt:lpstr>
      <vt:lpstr>Atos China Automotive Portfolio</vt:lpstr>
      <vt:lpstr>Atos is Strategic IT Supplier of BMW / BBA  Successful operations and projects in China</vt:lpstr>
      <vt:lpstr>ATOS Services &amp; Solutions For VWFS</vt:lpstr>
      <vt:lpstr>WWFS Financial Service China Online (FSO)</vt:lpstr>
      <vt:lpstr>Mobile UI Design Reference</vt:lpstr>
      <vt:lpstr>Mobile UI Design Reference</vt:lpstr>
      <vt:lpstr>Our Solution</vt:lpstr>
      <vt:lpstr>Topics</vt:lpstr>
      <vt:lpstr>Our Understanding Of Requirements &amp; Implementation Approach</vt:lpstr>
      <vt:lpstr>Function Overview</vt:lpstr>
      <vt:lpstr>Main Business process</vt:lpstr>
      <vt:lpstr>e-Authentication Face recognition, NCIIC verification,CA</vt:lpstr>
      <vt:lpstr>PowerPoint Presentation</vt:lpstr>
      <vt:lpstr>PowerPoint Presentation</vt:lpstr>
      <vt:lpstr>PowerPoint Presentation</vt:lpstr>
      <vt:lpstr>PowerPoint Presentation</vt:lpstr>
      <vt:lpstr>Technology Stack .Net Core Framework</vt:lpstr>
      <vt:lpstr>PowerPoint Presentation</vt:lpstr>
      <vt:lpstr>DevOps Practice Tool enabled lifecycle is key to DevOps success</vt:lpstr>
      <vt:lpstr>Project Governance</vt:lpstr>
      <vt:lpstr>Project Management Team</vt:lpstr>
      <vt:lpstr>Easy Finance - Timeline</vt:lpstr>
      <vt:lpstr>Maintenance &amp; Operation  ITPM Agile Process</vt:lpstr>
      <vt:lpstr>Transition Plan Approach</vt:lpstr>
      <vt:lpstr>Why Atos</vt:lpstr>
      <vt:lpstr>Why Atos? Our Advantage </vt:lpstr>
      <vt:lpstr>Q&amp;A</vt:lpstr>
      <vt:lpstr>Thanks  For more information please contact: M+ 86 13671197177 liping.yang@atos.net</vt:lpstr>
    </vt:vector>
  </TitlesOfParts>
  <Company>Atos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PPT templates</dc:title>
  <dc:creator>a514873</dc:creator>
  <cp:lastModifiedBy>Zhao, Xu</cp:lastModifiedBy>
  <cp:revision>638</cp:revision>
  <dcterms:created xsi:type="dcterms:W3CDTF">2016-04-04T15:49:24Z</dcterms:created>
  <dcterms:modified xsi:type="dcterms:W3CDTF">2020-04-26T04:36:22Z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um">
    <vt:lpwstr>25-04-2016</vt:lpwstr>
  </property>
  <property fmtid="{D5CDD505-2E9C-101B-9397-08002B2CF9AE}" pid="3" name="Author">
    <vt:lpwstr>Brand Management</vt:lpwstr>
  </property>
  <property fmtid="{D5CDD505-2E9C-101B-9397-08002B2CF9AE}" pid="4" name="GBU">
    <vt:lpwstr/>
  </property>
  <property fmtid="{D5CDD505-2E9C-101B-9397-08002B2CF9AE}" pid="5" name="Division">
    <vt:lpwstr/>
  </property>
  <property fmtid="{D5CDD505-2E9C-101B-9397-08002B2CF9AE}" pid="6" name="Department">
    <vt:lpwstr/>
  </property>
  <property fmtid="{D5CDD505-2E9C-101B-9397-08002B2CF9AE}" pid="7" name="Classification">
    <vt:lpwstr>© Atos - For internal use</vt:lpwstr>
  </property>
  <property fmtid="{D5CDD505-2E9C-101B-9397-08002B2CF9AE}" pid="8" name="_NewReviewCycle">
    <vt:lpwstr/>
  </property>
</Properties>
</file>